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Lst>
  <p:notesMasterIdLst>
    <p:notesMasterId r:id="rId32"/>
  </p:notesMasterIdLst>
  <p:handoutMasterIdLst>
    <p:handoutMasterId r:id="rId33"/>
  </p:handoutMasterIdLst>
  <p:sldIdLst>
    <p:sldId id="275" r:id="rId5"/>
    <p:sldId id="257" r:id="rId6"/>
    <p:sldId id="277" r:id="rId7"/>
    <p:sldId id="311" r:id="rId8"/>
    <p:sldId id="317" r:id="rId9"/>
    <p:sldId id="319" r:id="rId10"/>
    <p:sldId id="320" r:id="rId11"/>
    <p:sldId id="321" r:id="rId12"/>
    <p:sldId id="322" r:id="rId13"/>
    <p:sldId id="323" r:id="rId14"/>
    <p:sldId id="324" r:id="rId15"/>
    <p:sldId id="325" r:id="rId16"/>
    <p:sldId id="326" r:id="rId17"/>
    <p:sldId id="327" r:id="rId18"/>
    <p:sldId id="328" r:id="rId19"/>
    <p:sldId id="337" r:id="rId20"/>
    <p:sldId id="339" r:id="rId21"/>
    <p:sldId id="338" r:id="rId22"/>
    <p:sldId id="340" r:id="rId23"/>
    <p:sldId id="341" r:id="rId24"/>
    <p:sldId id="342" r:id="rId25"/>
    <p:sldId id="343" r:id="rId26"/>
    <p:sldId id="344" r:id="rId27"/>
    <p:sldId id="345" r:id="rId28"/>
    <p:sldId id="346" r:id="rId29"/>
    <p:sldId id="347" r:id="rId30"/>
    <p:sldId id="316"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BC31D46-112E-42A7-967D-938A962941F6}">
          <p14:sldIdLst>
            <p14:sldId id="275"/>
            <p14:sldId id="257"/>
            <p14:sldId id="277"/>
            <p14:sldId id="311"/>
            <p14:sldId id="317"/>
            <p14:sldId id="319"/>
            <p14:sldId id="320"/>
            <p14:sldId id="321"/>
            <p14:sldId id="322"/>
            <p14:sldId id="323"/>
            <p14:sldId id="324"/>
            <p14:sldId id="325"/>
            <p14:sldId id="326"/>
            <p14:sldId id="327"/>
            <p14:sldId id="328"/>
            <p14:sldId id="337"/>
            <p14:sldId id="339"/>
            <p14:sldId id="338"/>
            <p14:sldId id="340"/>
            <p14:sldId id="341"/>
            <p14:sldId id="342"/>
            <p14:sldId id="343"/>
            <p14:sldId id="344"/>
            <p14:sldId id="345"/>
            <p14:sldId id="346"/>
            <p14:sldId id="347"/>
            <p14:sldId id="316"/>
          </p14:sldIdLst>
        </p14:section>
        <p14:section name="Untitled Section" id="{361499CA-D12A-4A03-A0A0-5FD62E655E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89" d="100"/>
          <a:sy n="89" d="100"/>
        </p:scale>
        <p:origin x="12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10/30/2025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10/30/2025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10/30/2025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10/30/2025</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10/30/2025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10/30/2025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10/30/2025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10/30/2025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628650" y="6486007"/>
            <a:ext cx="2057400" cy="365125"/>
          </a:xfrm>
          <a:prstGeom prst="rect">
            <a:avLst/>
          </a:prstGeom>
        </p:spPr>
        <p:txBody>
          <a:bodyPr/>
          <a:lstStyle>
            <a:lvl1pPr>
              <a:defRPr sz="9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10/30/2025</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3028950" y="6486007"/>
            <a:ext cx="3086100" cy="365125"/>
          </a:xfrm>
          <a:prstGeom prst="rect">
            <a:avLst/>
          </a:prstGeom>
        </p:spPr>
        <p:txBody>
          <a:bodyPr/>
          <a:lstStyle>
            <a:lvl1pPr algn="ct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6867383" y="6492876"/>
            <a:ext cx="2057400" cy="365125"/>
          </a:xfrm>
          <a:prstGeom prst="rect">
            <a:avLst/>
          </a:prstGeom>
        </p:spPr>
        <p:txBody>
          <a:bodyPr/>
          <a:lstStyle>
            <a:lvl1pPr algn="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3418779" y="1248325"/>
            <a:ext cx="554355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3418779" y="404265"/>
            <a:ext cx="5543550" cy="436098"/>
          </a:xfrm>
          <a:prstGeom prst="rect">
            <a:avLst/>
          </a:prstGeom>
        </p:spPr>
        <p:txBody>
          <a:bodyPr/>
          <a:lstStyle>
            <a:lvl1pPr>
              <a:defRPr sz="21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684327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83" r:id="rId4"/>
    <p:sldLayoutId id="2147483679" r:id="rId5"/>
    <p:sldLayoutId id="2147483680" r:id="rId6"/>
    <p:sldLayoutId id="2147483681" r:id="rId7"/>
    <p:sldLayoutId id="2147483682" r:id="rId8"/>
    <p:sldLayoutId id="2147483684"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92A2BD-8294-9BB6-E669-8B0341BF3B18}"/>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4061CCBB-5948-C3C2-13CE-5E2C76477AB6}"/>
              </a:ext>
            </a:extLst>
          </p:cNvPr>
          <p:cNvSpPr>
            <a:spLocks noGrp="1"/>
          </p:cNvSpPr>
          <p:nvPr>
            <p:ph type="title"/>
          </p:nvPr>
        </p:nvSpPr>
        <p:spPr/>
        <p:txBody>
          <a:bodyPr/>
          <a:lstStyle/>
          <a:p>
            <a:r>
              <a:rPr lang="en-US" dirty="0" err="1"/>
              <a:t>UseCase</a:t>
            </a:r>
            <a:r>
              <a:rPr lang="en-US" dirty="0"/>
              <a:t> Quản </a:t>
            </a:r>
            <a:r>
              <a:rPr lang="en-US" dirty="0" err="1"/>
              <a:t>lý</a:t>
            </a:r>
            <a:r>
              <a:rPr lang="en-US" dirty="0"/>
              <a:t> </a:t>
            </a:r>
            <a:r>
              <a:rPr lang="en-US" dirty="0" err="1"/>
              <a:t>hóa</a:t>
            </a:r>
            <a:r>
              <a:rPr lang="en-US" dirty="0"/>
              <a:t> </a:t>
            </a:r>
            <a:r>
              <a:rPr lang="en-US" dirty="0" err="1"/>
              <a:t>đơn</a:t>
            </a:r>
            <a:endParaRPr lang="en-US" dirty="0"/>
          </a:p>
        </p:txBody>
      </p:sp>
      <p:sp>
        <p:nvSpPr>
          <p:cNvPr id="5" name="Content Placeholder 4">
            <a:extLst>
              <a:ext uri="{FF2B5EF4-FFF2-40B4-BE49-F238E27FC236}">
                <a16:creationId xmlns:a16="http://schemas.microsoft.com/office/drawing/2014/main" id="{FB6EA951-9859-F554-E881-7FBC8171BB04}"/>
              </a:ext>
            </a:extLst>
          </p:cNvPr>
          <p:cNvSpPr>
            <a:spLocks noGrp="1"/>
          </p:cNvSpPr>
          <p:nvPr>
            <p:ph sz="quarter" idx="13"/>
          </p:nvPr>
        </p:nvSpPr>
        <p:spPr/>
        <p:txBody>
          <a:bodyPr/>
          <a:lstStyle/>
          <a:p>
            <a:endParaRPr lang="en-US"/>
          </a:p>
        </p:txBody>
      </p:sp>
      <p:pic>
        <p:nvPicPr>
          <p:cNvPr id="8" name="Picture 7">
            <a:extLst>
              <a:ext uri="{FF2B5EF4-FFF2-40B4-BE49-F238E27FC236}">
                <a16:creationId xmlns:a16="http://schemas.microsoft.com/office/drawing/2014/main" id="{ED9657D3-6A08-6F6E-F6C7-6FC5DE8720F1}"/>
              </a:ext>
            </a:extLst>
          </p:cNvPr>
          <p:cNvPicPr>
            <a:picLocks noChangeAspect="1"/>
          </p:cNvPicPr>
          <p:nvPr/>
        </p:nvPicPr>
        <p:blipFill>
          <a:blip r:embed="rId2"/>
          <a:stretch>
            <a:fillRect/>
          </a:stretch>
        </p:blipFill>
        <p:spPr>
          <a:xfrm>
            <a:off x="1249483" y="1130413"/>
            <a:ext cx="6420746" cy="4725059"/>
          </a:xfrm>
          <a:prstGeom prst="rect">
            <a:avLst/>
          </a:prstGeom>
        </p:spPr>
      </p:pic>
    </p:spTree>
    <p:extLst>
      <p:ext uri="{BB962C8B-B14F-4D97-AF65-F5344CB8AC3E}">
        <p14:creationId xmlns:p14="http://schemas.microsoft.com/office/powerpoint/2010/main" val="3292780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59D5EF-BF8E-BE64-90B8-64775109DD52}"/>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B7A3FDA1-4C90-07E2-08FA-995CA9A03A5A}"/>
              </a:ext>
            </a:extLst>
          </p:cNvPr>
          <p:cNvSpPr>
            <a:spLocks noGrp="1"/>
          </p:cNvSpPr>
          <p:nvPr>
            <p:ph type="title"/>
          </p:nvPr>
        </p:nvSpPr>
        <p:spPr/>
        <p:txBody>
          <a:bodyPr/>
          <a:lstStyle/>
          <a:p>
            <a:r>
              <a:rPr lang="en-US" dirty="0" err="1"/>
              <a:t>Sơ</a:t>
            </a:r>
            <a:r>
              <a:rPr lang="en-US" dirty="0"/>
              <a:t> </a:t>
            </a:r>
            <a:r>
              <a:rPr lang="en-US" dirty="0" err="1"/>
              <a:t>đồ</a:t>
            </a:r>
            <a:r>
              <a:rPr lang="en-US" dirty="0"/>
              <a:t> </a:t>
            </a:r>
            <a:r>
              <a:rPr lang="en-US" dirty="0" err="1"/>
              <a:t>hoạt</a:t>
            </a:r>
            <a:r>
              <a:rPr lang="en-US" dirty="0"/>
              <a:t> </a:t>
            </a:r>
            <a:r>
              <a:rPr lang="en-US" dirty="0" err="1"/>
              <a:t>động</a:t>
            </a:r>
            <a:r>
              <a:rPr lang="en-US" dirty="0"/>
              <a:t> </a:t>
            </a:r>
            <a:r>
              <a:rPr lang="en-US" dirty="0" err="1"/>
              <a:t>Tìm</a:t>
            </a:r>
            <a:r>
              <a:rPr lang="en-US" dirty="0"/>
              <a:t> </a:t>
            </a:r>
            <a:r>
              <a:rPr lang="en-US" dirty="0" err="1"/>
              <a:t>kiếm</a:t>
            </a:r>
            <a:endParaRPr lang="en-US" dirty="0"/>
          </a:p>
        </p:txBody>
      </p:sp>
      <p:pic>
        <p:nvPicPr>
          <p:cNvPr id="6" name="Content Placeholder 5">
            <a:extLst>
              <a:ext uri="{FF2B5EF4-FFF2-40B4-BE49-F238E27FC236}">
                <a16:creationId xmlns:a16="http://schemas.microsoft.com/office/drawing/2014/main" id="{94AABFE5-67E4-2899-F719-37ED7F978192}"/>
              </a:ext>
            </a:extLst>
          </p:cNvPr>
          <p:cNvPicPr>
            <a:picLocks noGrp="1" noChangeAspect="1"/>
          </p:cNvPicPr>
          <p:nvPr>
            <p:ph sz="quarter" idx="13"/>
          </p:nvPr>
        </p:nvPicPr>
        <p:blipFill>
          <a:blip r:embed="rId2"/>
          <a:stretch>
            <a:fillRect/>
          </a:stretch>
        </p:blipFill>
        <p:spPr>
          <a:xfrm>
            <a:off x="235077" y="1043755"/>
            <a:ext cx="8460476" cy="5132180"/>
          </a:xfrm>
          <a:prstGeom prst="rect">
            <a:avLst/>
          </a:prstGeom>
        </p:spPr>
      </p:pic>
    </p:spTree>
    <p:extLst>
      <p:ext uri="{BB962C8B-B14F-4D97-AF65-F5344CB8AC3E}">
        <p14:creationId xmlns:p14="http://schemas.microsoft.com/office/powerpoint/2010/main" val="4067499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FA2BA-A24B-1B5A-BCB5-80BD5DA7B71E}"/>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0BC140A7-0A9A-EE3F-B14C-A1507B3C4F1D}"/>
              </a:ext>
            </a:extLst>
          </p:cNvPr>
          <p:cNvSpPr>
            <a:spLocks noGrp="1"/>
          </p:cNvSpPr>
          <p:nvPr>
            <p:ph type="title"/>
          </p:nvPr>
        </p:nvSpPr>
        <p:spPr/>
        <p:txBody>
          <a:bodyPr/>
          <a:lstStyle/>
          <a:p>
            <a:r>
              <a:rPr lang="en-US" dirty="0" err="1"/>
              <a:t>Sơ</a:t>
            </a:r>
            <a:r>
              <a:rPr lang="en-US" dirty="0"/>
              <a:t> </a:t>
            </a:r>
            <a:r>
              <a:rPr lang="en-US" dirty="0" err="1"/>
              <a:t>đồ</a:t>
            </a:r>
            <a:r>
              <a:rPr lang="en-US" dirty="0"/>
              <a:t> </a:t>
            </a:r>
            <a:r>
              <a:rPr lang="en-US" dirty="0" err="1"/>
              <a:t>hoạt</a:t>
            </a:r>
            <a:r>
              <a:rPr lang="en-US" dirty="0"/>
              <a:t> </a:t>
            </a:r>
            <a:r>
              <a:rPr lang="en-US" dirty="0" err="1"/>
              <a:t>động</a:t>
            </a:r>
            <a:r>
              <a:rPr lang="en-US" dirty="0"/>
              <a:t> </a:t>
            </a:r>
            <a:r>
              <a:rPr lang="en-US" dirty="0" err="1"/>
              <a:t>Đặt</a:t>
            </a:r>
            <a:r>
              <a:rPr lang="en-US" dirty="0"/>
              <a:t> </a:t>
            </a:r>
            <a:r>
              <a:rPr lang="en-US" dirty="0" err="1"/>
              <a:t>vé</a:t>
            </a:r>
            <a:endParaRPr lang="en-US" dirty="0"/>
          </a:p>
        </p:txBody>
      </p:sp>
      <p:pic>
        <p:nvPicPr>
          <p:cNvPr id="6" name="Content Placeholder 5">
            <a:extLst>
              <a:ext uri="{FF2B5EF4-FFF2-40B4-BE49-F238E27FC236}">
                <a16:creationId xmlns:a16="http://schemas.microsoft.com/office/drawing/2014/main" id="{C1346ABB-E55F-669A-4C32-8354B6C5CFA7}"/>
              </a:ext>
            </a:extLst>
          </p:cNvPr>
          <p:cNvPicPr>
            <a:picLocks noGrp="1" noChangeAspect="1"/>
          </p:cNvPicPr>
          <p:nvPr>
            <p:ph sz="quarter" idx="13"/>
          </p:nvPr>
        </p:nvPicPr>
        <p:blipFill>
          <a:blip r:embed="rId2"/>
          <a:stretch>
            <a:fillRect/>
          </a:stretch>
        </p:blipFill>
        <p:spPr>
          <a:xfrm>
            <a:off x="843396" y="959184"/>
            <a:ext cx="6678838" cy="5168775"/>
          </a:xfrm>
          <a:prstGeom prst="rect">
            <a:avLst/>
          </a:prstGeom>
        </p:spPr>
      </p:pic>
    </p:spTree>
    <p:extLst>
      <p:ext uri="{BB962C8B-B14F-4D97-AF65-F5344CB8AC3E}">
        <p14:creationId xmlns:p14="http://schemas.microsoft.com/office/powerpoint/2010/main" val="862329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D5053-BC89-601A-74EE-AD9312E72945}"/>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F8139351-E5F9-7CD4-B3DF-E266228BCEA1}"/>
              </a:ext>
            </a:extLst>
          </p:cNvPr>
          <p:cNvSpPr>
            <a:spLocks noGrp="1"/>
          </p:cNvSpPr>
          <p:nvPr>
            <p:ph type="title"/>
          </p:nvPr>
        </p:nvSpPr>
        <p:spPr/>
        <p:txBody>
          <a:bodyPr/>
          <a:lstStyle/>
          <a:p>
            <a:r>
              <a:rPr lang="en-US" dirty="0" err="1"/>
              <a:t>Sơ</a:t>
            </a:r>
            <a:r>
              <a:rPr lang="en-US" dirty="0"/>
              <a:t> </a:t>
            </a:r>
            <a:r>
              <a:rPr lang="en-US" dirty="0" err="1"/>
              <a:t>đồ</a:t>
            </a:r>
            <a:r>
              <a:rPr lang="en-US" dirty="0"/>
              <a:t> </a:t>
            </a:r>
            <a:r>
              <a:rPr lang="en-US" dirty="0" err="1"/>
              <a:t>hoạt</a:t>
            </a:r>
            <a:r>
              <a:rPr lang="en-US" dirty="0"/>
              <a:t> </a:t>
            </a:r>
            <a:r>
              <a:rPr lang="en-US" dirty="0" err="1"/>
              <a:t>động</a:t>
            </a:r>
            <a:r>
              <a:rPr lang="en-US" dirty="0"/>
              <a:t> Thanh </a:t>
            </a:r>
            <a:r>
              <a:rPr lang="en-US" dirty="0" err="1"/>
              <a:t>toán</a:t>
            </a:r>
            <a:endParaRPr lang="en-US" dirty="0"/>
          </a:p>
        </p:txBody>
      </p:sp>
      <p:pic>
        <p:nvPicPr>
          <p:cNvPr id="6" name="Content Placeholder 5">
            <a:extLst>
              <a:ext uri="{FF2B5EF4-FFF2-40B4-BE49-F238E27FC236}">
                <a16:creationId xmlns:a16="http://schemas.microsoft.com/office/drawing/2014/main" id="{BC1462AF-481B-3DAD-293A-2019EC6F9C8C}"/>
              </a:ext>
            </a:extLst>
          </p:cNvPr>
          <p:cNvPicPr>
            <a:picLocks noGrp="1" noChangeAspect="1"/>
          </p:cNvPicPr>
          <p:nvPr>
            <p:ph sz="quarter" idx="13"/>
          </p:nvPr>
        </p:nvPicPr>
        <p:blipFill>
          <a:blip r:embed="rId2"/>
          <a:stretch>
            <a:fillRect/>
          </a:stretch>
        </p:blipFill>
        <p:spPr>
          <a:xfrm>
            <a:off x="234823" y="1206310"/>
            <a:ext cx="8674100" cy="4689858"/>
          </a:xfrm>
          <a:prstGeom prst="rect">
            <a:avLst/>
          </a:prstGeom>
        </p:spPr>
      </p:pic>
    </p:spTree>
    <p:extLst>
      <p:ext uri="{BB962C8B-B14F-4D97-AF65-F5344CB8AC3E}">
        <p14:creationId xmlns:p14="http://schemas.microsoft.com/office/powerpoint/2010/main" val="1907850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012AF4-2EB7-0514-56C1-A3AC56E744A3}"/>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7220B8B5-5768-019C-1E4E-BCEC92953987}"/>
              </a:ext>
            </a:extLst>
          </p:cNvPr>
          <p:cNvSpPr>
            <a:spLocks noGrp="1"/>
          </p:cNvSpPr>
          <p:nvPr>
            <p:ph type="title"/>
          </p:nvPr>
        </p:nvSpPr>
        <p:spPr/>
        <p:txBody>
          <a:bodyPr/>
          <a:lstStyle/>
          <a:p>
            <a:r>
              <a:rPr lang="en-US" dirty="0" err="1"/>
              <a:t>Sơ</a:t>
            </a:r>
            <a:r>
              <a:rPr lang="en-US" dirty="0"/>
              <a:t> </a:t>
            </a:r>
            <a:r>
              <a:rPr lang="en-US" dirty="0" err="1"/>
              <a:t>đồ</a:t>
            </a:r>
            <a:r>
              <a:rPr lang="en-US" dirty="0"/>
              <a:t> </a:t>
            </a:r>
            <a:r>
              <a:rPr lang="en-US" dirty="0" err="1"/>
              <a:t>hoạt</a:t>
            </a:r>
            <a:r>
              <a:rPr lang="en-US" dirty="0"/>
              <a:t> </a:t>
            </a:r>
            <a:r>
              <a:rPr lang="en-US" dirty="0" err="1"/>
              <a:t>động</a:t>
            </a:r>
            <a:r>
              <a:rPr lang="en-US" dirty="0"/>
              <a:t> </a:t>
            </a:r>
            <a:r>
              <a:rPr lang="en-US" dirty="0" err="1"/>
              <a:t>Cập</a:t>
            </a:r>
            <a:r>
              <a:rPr lang="en-US" dirty="0"/>
              <a:t> </a:t>
            </a:r>
            <a:r>
              <a:rPr lang="en-US" dirty="0" err="1"/>
              <a:t>nhật</a:t>
            </a:r>
            <a:r>
              <a:rPr lang="en-US" dirty="0"/>
              <a:t> </a:t>
            </a:r>
            <a:r>
              <a:rPr lang="en-US" dirty="0" err="1"/>
              <a:t>thông</a:t>
            </a:r>
            <a:r>
              <a:rPr lang="en-US" dirty="0"/>
              <a:t> tin </a:t>
            </a:r>
            <a:r>
              <a:rPr lang="en-US" dirty="0" err="1"/>
              <a:t>chuyến</a:t>
            </a:r>
            <a:r>
              <a:rPr lang="en-US" dirty="0"/>
              <a:t> </a:t>
            </a:r>
            <a:r>
              <a:rPr lang="en-US" dirty="0" err="1"/>
              <a:t>xe</a:t>
            </a:r>
            <a:endParaRPr lang="en-US" dirty="0"/>
          </a:p>
        </p:txBody>
      </p:sp>
      <p:pic>
        <p:nvPicPr>
          <p:cNvPr id="6" name="Content Placeholder 5">
            <a:extLst>
              <a:ext uri="{FF2B5EF4-FFF2-40B4-BE49-F238E27FC236}">
                <a16:creationId xmlns:a16="http://schemas.microsoft.com/office/drawing/2014/main" id="{520C0930-CAC7-E6DA-9B2A-470524D2FD06}"/>
              </a:ext>
            </a:extLst>
          </p:cNvPr>
          <p:cNvPicPr>
            <a:picLocks noGrp="1" noChangeAspect="1"/>
          </p:cNvPicPr>
          <p:nvPr>
            <p:ph sz="quarter" idx="13"/>
          </p:nvPr>
        </p:nvPicPr>
        <p:blipFill>
          <a:blip r:embed="rId2"/>
          <a:stretch>
            <a:fillRect/>
          </a:stretch>
        </p:blipFill>
        <p:spPr>
          <a:xfrm>
            <a:off x="500688" y="899320"/>
            <a:ext cx="8142623" cy="5303838"/>
          </a:xfrm>
          <a:prstGeom prst="rect">
            <a:avLst/>
          </a:prstGeom>
        </p:spPr>
      </p:pic>
    </p:spTree>
    <p:extLst>
      <p:ext uri="{BB962C8B-B14F-4D97-AF65-F5344CB8AC3E}">
        <p14:creationId xmlns:p14="http://schemas.microsoft.com/office/powerpoint/2010/main" val="375838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3EB384-6DF3-2885-0BE2-10C96A4A49DF}"/>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9D82218D-744A-C510-F90B-6CCEC7388F00}"/>
              </a:ext>
            </a:extLst>
          </p:cNvPr>
          <p:cNvSpPr>
            <a:spLocks noGrp="1"/>
          </p:cNvSpPr>
          <p:nvPr>
            <p:ph type="title"/>
          </p:nvPr>
        </p:nvSpPr>
        <p:spPr/>
        <p:txBody>
          <a:bodyPr/>
          <a:lstStyle/>
          <a:p>
            <a:r>
              <a:rPr lang="en-US" dirty="0"/>
              <a:t> </a:t>
            </a:r>
            <a:r>
              <a:rPr lang="en-US" dirty="0" err="1"/>
              <a:t>Đặc</a:t>
            </a:r>
            <a:r>
              <a:rPr lang="en-US" dirty="0"/>
              <a:t> </a:t>
            </a:r>
            <a:r>
              <a:rPr lang="en-US" dirty="0" err="1"/>
              <a:t>tả</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chính</a:t>
            </a:r>
            <a:endParaRPr lang="en-US" dirty="0"/>
          </a:p>
        </p:txBody>
      </p:sp>
      <p:sp>
        <p:nvSpPr>
          <p:cNvPr id="5" name="Rectangle 4">
            <a:extLst>
              <a:ext uri="{FF2B5EF4-FFF2-40B4-BE49-F238E27FC236}">
                <a16:creationId xmlns:a16="http://schemas.microsoft.com/office/drawing/2014/main" id="{0E961855-6DCF-626C-331C-4843D9162E16}"/>
              </a:ext>
            </a:extLst>
          </p:cNvPr>
          <p:cNvSpPr/>
          <p:nvPr/>
        </p:nvSpPr>
        <p:spPr>
          <a:xfrm>
            <a:off x="1009291" y="778232"/>
            <a:ext cx="6668218" cy="54845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9118306F-34D2-A424-AB8C-FEFA0B16243E}"/>
              </a:ext>
            </a:extLst>
          </p:cNvPr>
          <p:cNvCxnSpPr>
            <a:cxnSpLocks/>
          </p:cNvCxnSpPr>
          <p:nvPr/>
        </p:nvCxnSpPr>
        <p:spPr>
          <a:xfrm>
            <a:off x="1009291" y="1100807"/>
            <a:ext cx="6668218"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84BEAA99-E734-FAD7-E45C-63ADE8B8DCEF}"/>
              </a:ext>
            </a:extLst>
          </p:cNvPr>
          <p:cNvCxnSpPr>
            <a:cxnSpLocks/>
          </p:cNvCxnSpPr>
          <p:nvPr/>
        </p:nvCxnSpPr>
        <p:spPr>
          <a:xfrm>
            <a:off x="3467819" y="778233"/>
            <a:ext cx="0" cy="322574"/>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35E52F08-A208-2DCC-56E8-616E3FFA8904}"/>
              </a:ext>
            </a:extLst>
          </p:cNvPr>
          <p:cNvSpPr txBox="1"/>
          <p:nvPr/>
        </p:nvSpPr>
        <p:spPr>
          <a:xfrm>
            <a:off x="987725" y="814166"/>
            <a:ext cx="2458528" cy="338554"/>
          </a:xfrm>
          <a:prstGeom prst="rect">
            <a:avLst/>
          </a:prstGeom>
          <a:noFill/>
        </p:spPr>
        <p:txBody>
          <a:bodyPr wrap="square" rtlCol="0">
            <a:spAutoFit/>
          </a:bodyPr>
          <a:lstStyle/>
          <a:p>
            <a:r>
              <a:rPr lang="en-US" sz="1600" dirty="0"/>
              <a:t>ID : 01</a:t>
            </a:r>
          </a:p>
        </p:txBody>
      </p:sp>
      <p:sp>
        <p:nvSpPr>
          <p:cNvPr id="16" name="TextBox 15">
            <a:extLst>
              <a:ext uri="{FF2B5EF4-FFF2-40B4-BE49-F238E27FC236}">
                <a16:creationId xmlns:a16="http://schemas.microsoft.com/office/drawing/2014/main" id="{F4B7C0A9-03F6-1A2D-B5E3-C15F3D8A96F2}"/>
              </a:ext>
            </a:extLst>
          </p:cNvPr>
          <p:cNvSpPr txBox="1"/>
          <p:nvPr/>
        </p:nvSpPr>
        <p:spPr>
          <a:xfrm>
            <a:off x="3489386" y="773371"/>
            <a:ext cx="4209689" cy="338554"/>
          </a:xfrm>
          <a:prstGeom prst="rect">
            <a:avLst/>
          </a:prstGeom>
          <a:noFill/>
        </p:spPr>
        <p:txBody>
          <a:bodyPr wrap="square" rtlCol="0">
            <a:spAutoFit/>
          </a:bodyPr>
          <a:lstStyle/>
          <a:p>
            <a:r>
              <a:rPr lang="en-US" sz="1600" dirty="0" err="1"/>
              <a:t>Tên</a:t>
            </a:r>
            <a:r>
              <a:rPr lang="en-US" sz="1600" dirty="0"/>
              <a:t> ca </a:t>
            </a:r>
            <a:r>
              <a:rPr lang="en-US" sz="1600" dirty="0" err="1"/>
              <a:t>sử</a:t>
            </a:r>
            <a:r>
              <a:rPr lang="en-US" sz="1600" dirty="0"/>
              <a:t> </a:t>
            </a:r>
            <a:r>
              <a:rPr lang="en-US" sz="1600" dirty="0" err="1"/>
              <a:t>dụng</a:t>
            </a:r>
            <a:r>
              <a:rPr lang="en-US" sz="1600" dirty="0"/>
              <a:t> : Thanh </a:t>
            </a:r>
            <a:r>
              <a:rPr lang="en-US" sz="1600" dirty="0" err="1"/>
              <a:t>toán</a:t>
            </a:r>
            <a:endParaRPr lang="en-US" sz="1600" dirty="0"/>
          </a:p>
        </p:txBody>
      </p:sp>
      <p:sp>
        <p:nvSpPr>
          <p:cNvPr id="25" name="TextBox 24">
            <a:extLst>
              <a:ext uri="{FF2B5EF4-FFF2-40B4-BE49-F238E27FC236}">
                <a16:creationId xmlns:a16="http://schemas.microsoft.com/office/drawing/2014/main" id="{83725FA2-AE23-DF62-DA51-48202133F327}"/>
              </a:ext>
            </a:extLst>
          </p:cNvPr>
          <p:cNvSpPr txBox="1"/>
          <p:nvPr/>
        </p:nvSpPr>
        <p:spPr>
          <a:xfrm>
            <a:off x="987725" y="937707"/>
            <a:ext cx="6668218" cy="4824398"/>
          </a:xfrm>
          <a:prstGeom prst="rect">
            <a:avLst/>
          </a:prstGeom>
          <a:noFill/>
        </p:spPr>
        <p:txBody>
          <a:bodyPr wrap="square" rtlCol="0">
            <a:spAutoFit/>
          </a:bodyPr>
          <a:lstStyle/>
          <a:p>
            <a:pPr>
              <a:lnSpc>
                <a:spcPct val="150000"/>
              </a:lnSpc>
            </a:pPr>
            <a:r>
              <a:rPr lang="en-US" sz="1500" b="1" dirty="0">
                <a:latin typeface="Calibri "/>
              </a:rPr>
              <a:t>1. </a:t>
            </a:r>
            <a:r>
              <a:rPr lang="en-US" sz="1500" b="1" dirty="0" err="1">
                <a:latin typeface="Calibri "/>
              </a:rPr>
              <a:t>Mô</a:t>
            </a:r>
            <a:r>
              <a:rPr lang="en-US" sz="1500" b="1" dirty="0">
                <a:latin typeface="Calibri "/>
              </a:rPr>
              <a:t> </a:t>
            </a:r>
            <a:r>
              <a:rPr lang="en-US" sz="1500" b="1" dirty="0" err="1">
                <a:latin typeface="Calibri "/>
              </a:rPr>
              <a:t>tả</a:t>
            </a:r>
            <a:r>
              <a:rPr lang="en-US" sz="1500" b="1" dirty="0">
                <a:latin typeface="Calibri "/>
              </a:rPr>
              <a:t> </a:t>
            </a:r>
            <a:r>
              <a:rPr lang="en-US" sz="1500" b="1" dirty="0" err="1">
                <a:latin typeface="Calibri "/>
              </a:rPr>
              <a:t>ngắn</a:t>
            </a:r>
            <a:r>
              <a:rPr lang="en-US" sz="1500" b="1" dirty="0">
                <a:latin typeface="Calibri "/>
              </a:rPr>
              <a:t> </a:t>
            </a:r>
            <a:r>
              <a:rPr lang="en-US" sz="1500" b="1" dirty="0" err="1">
                <a:latin typeface="Calibri "/>
              </a:rPr>
              <a:t>gọn</a:t>
            </a:r>
            <a:r>
              <a:rPr lang="en-US" sz="1500" b="1" dirty="0">
                <a:latin typeface="Calibri "/>
              </a:rPr>
              <a:t> </a:t>
            </a:r>
            <a:r>
              <a:rPr lang="en-US" sz="1500" dirty="0">
                <a:latin typeface="Calibri "/>
              </a:rPr>
              <a:t>: Cho </a:t>
            </a:r>
            <a:r>
              <a:rPr lang="en-US" sz="1500" dirty="0" err="1">
                <a:latin typeface="Calibri "/>
              </a:rPr>
              <a:t>phép</a:t>
            </a:r>
            <a:r>
              <a:rPr lang="en-US" sz="1500" dirty="0">
                <a:latin typeface="Calibri "/>
              </a:rPr>
              <a:t> </a:t>
            </a:r>
            <a:r>
              <a:rPr lang="en-US" sz="1500" dirty="0" err="1">
                <a:latin typeface="Calibri "/>
              </a:rPr>
              <a:t>thành</a:t>
            </a:r>
            <a:r>
              <a:rPr lang="en-US" sz="1500" dirty="0">
                <a:latin typeface="Calibri "/>
              </a:rPr>
              <a:t> </a:t>
            </a:r>
            <a:r>
              <a:rPr lang="en-US" sz="1500" dirty="0" err="1">
                <a:latin typeface="Calibri "/>
              </a:rPr>
              <a:t>viên</a:t>
            </a:r>
            <a:r>
              <a:rPr lang="en-US" sz="1500" dirty="0">
                <a:latin typeface="Calibri "/>
              </a:rPr>
              <a:t> </a:t>
            </a:r>
            <a:r>
              <a:rPr lang="en-US" sz="1500" dirty="0" err="1">
                <a:latin typeface="Calibri "/>
              </a:rPr>
              <a:t>thanh</a:t>
            </a:r>
            <a:r>
              <a:rPr lang="en-US" sz="1500" dirty="0">
                <a:latin typeface="Calibri "/>
              </a:rPr>
              <a:t> </a:t>
            </a:r>
            <a:r>
              <a:rPr lang="en-US" sz="1500" dirty="0" err="1">
                <a:latin typeface="Calibri "/>
              </a:rPr>
              <a:t>toán</a:t>
            </a:r>
            <a:r>
              <a:rPr lang="en-US" sz="1500" dirty="0">
                <a:latin typeface="Calibri "/>
              </a:rPr>
              <a:t> </a:t>
            </a:r>
            <a:r>
              <a:rPr lang="en-US" sz="1500" dirty="0" err="1">
                <a:latin typeface="Calibri "/>
              </a:rPr>
              <a:t>vé</a:t>
            </a:r>
            <a:r>
              <a:rPr lang="en-US" sz="1500" dirty="0">
                <a:latin typeface="Calibri "/>
              </a:rPr>
              <a:t> </a:t>
            </a:r>
            <a:r>
              <a:rPr lang="en-US" sz="1500" dirty="0" err="1">
                <a:latin typeface="Calibri "/>
              </a:rPr>
              <a:t>xe</a:t>
            </a:r>
            <a:r>
              <a:rPr lang="en-US" sz="1500" dirty="0">
                <a:latin typeface="Calibri "/>
              </a:rPr>
              <a:t> </a:t>
            </a:r>
            <a:r>
              <a:rPr lang="en-US" sz="1500" dirty="0" err="1">
                <a:latin typeface="Calibri "/>
              </a:rPr>
              <a:t>của</a:t>
            </a:r>
            <a:r>
              <a:rPr lang="en-US" sz="1500" dirty="0">
                <a:latin typeface="Calibri "/>
              </a:rPr>
              <a:t> </a:t>
            </a:r>
            <a:r>
              <a:rPr lang="en-US" sz="1500" dirty="0" err="1">
                <a:latin typeface="Calibri "/>
              </a:rPr>
              <a:t>mình</a:t>
            </a:r>
            <a:endParaRPr lang="en-US" sz="1500" dirty="0">
              <a:latin typeface="Calibri "/>
            </a:endParaRPr>
          </a:p>
          <a:p>
            <a:pPr>
              <a:lnSpc>
                <a:spcPct val="150000"/>
              </a:lnSpc>
            </a:pPr>
            <a:r>
              <a:rPr lang="en-US" sz="1500" b="1" dirty="0">
                <a:latin typeface="Calibri "/>
              </a:rPr>
              <a:t>2. </a:t>
            </a:r>
            <a:r>
              <a:rPr lang="en-US" sz="1500" b="1" dirty="0" err="1">
                <a:latin typeface="Calibri "/>
              </a:rPr>
              <a:t>Tác</a:t>
            </a:r>
            <a:r>
              <a:rPr lang="en-US" sz="1500" b="1" dirty="0">
                <a:latin typeface="Calibri "/>
              </a:rPr>
              <a:t> </a:t>
            </a:r>
            <a:r>
              <a:rPr lang="en-US" sz="1500" b="1" dirty="0" err="1">
                <a:latin typeface="Calibri "/>
              </a:rPr>
              <a:t>nhân</a:t>
            </a:r>
            <a:r>
              <a:rPr lang="en-US" sz="1500" b="1" dirty="0">
                <a:latin typeface="Calibri "/>
              </a:rPr>
              <a:t> </a:t>
            </a:r>
            <a:r>
              <a:rPr lang="en-US" sz="1500" dirty="0">
                <a:latin typeface="Calibri "/>
              </a:rPr>
              <a:t>: Thành </a:t>
            </a:r>
            <a:r>
              <a:rPr lang="en-US" sz="1500" dirty="0" err="1">
                <a:latin typeface="Calibri "/>
              </a:rPr>
              <a:t>viên</a:t>
            </a:r>
            <a:endParaRPr lang="en-US" sz="1500" dirty="0">
              <a:latin typeface="Calibri "/>
            </a:endParaRPr>
          </a:p>
          <a:p>
            <a:pPr>
              <a:lnSpc>
                <a:spcPct val="150000"/>
              </a:lnSpc>
            </a:pPr>
            <a:r>
              <a:rPr lang="en-US" sz="1500" b="1" dirty="0">
                <a:latin typeface="Calibri "/>
              </a:rPr>
              <a:t>3. </a:t>
            </a:r>
            <a:r>
              <a:rPr lang="en-US" sz="1500" b="1" dirty="0" err="1">
                <a:latin typeface="Calibri "/>
              </a:rPr>
              <a:t>Tiền</a:t>
            </a:r>
            <a:r>
              <a:rPr lang="en-US" sz="1500" b="1" dirty="0">
                <a:latin typeface="Calibri "/>
              </a:rPr>
              <a:t> </a:t>
            </a:r>
            <a:r>
              <a:rPr lang="en-US" sz="1500" b="1" dirty="0" err="1">
                <a:latin typeface="Calibri "/>
              </a:rPr>
              <a:t>điều</a:t>
            </a:r>
            <a:r>
              <a:rPr lang="en-US" sz="1500" b="1" dirty="0">
                <a:latin typeface="Calibri "/>
              </a:rPr>
              <a:t> </a:t>
            </a:r>
            <a:r>
              <a:rPr lang="en-US" sz="1500" b="1" dirty="0" err="1">
                <a:latin typeface="Calibri "/>
              </a:rPr>
              <a:t>kiện</a:t>
            </a:r>
            <a:r>
              <a:rPr lang="en-US" sz="1500" b="1" dirty="0">
                <a:latin typeface="Calibri "/>
              </a:rPr>
              <a:t> </a:t>
            </a:r>
            <a:r>
              <a:rPr lang="en-US" sz="1500" dirty="0">
                <a:latin typeface="Calibri "/>
              </a:rPr>
              <a:t>:</a:t>
            </a:r>
          </a:p>
          <a:p>
            <a:r>
              <a:rPr lang="en-US" sz="1500" dirty="0">
                <a:latin typeface="Calibri "/>
              </a:rPr>
              <a:t>	-  </a:t>
            </a:r>
            <a:r>
              <a:rPr lang="vi-VN" sz="1500" dirty="0">
                <a:latin typeface="Calibri "/>
                <a:ea typeface="Calibri" panose="020F0502020204030204" pitchFamily="34" charset="0"/>
                <a:cs typeface="Calibri" panose="020F0502020204030204" pitchFamily="34" charset="0"/>
              </a:rPr>
              <a:t>Thành viên đã đăng nhập vào hệ thống </a:t>
            </a:r>
            <a:endParaRPr lang="en-US" sz="1500" dirty="0">
              <a:latin typeface="Calibri "/>
              <a:ea typeface="Calibri" panose="020F0502020204030204" pitchFamily="34" charset="0"/>
              <a:cs typeface="Calibri" panose="020F0502020204030204" pitchFamily="34" charset="0"/>
            </a:endParaRPr>
          </a:p>
          <a:p>
            <a:r>
              <a:rPr lang="en-US" sz="1500" dirty="0">
                <a:latin typeface="Calibri "/>
                <a:ea typeface="Calibri" panose="020F0502020204030204" pitchFamily="34" charset="0"/>
                <a:cs typeface="Calibri" panose="020F0502020204030204" pitchFamily="34" charset="0"/>
              </a:rPr>
              <a:t>	-  </a:t>
            </a:r>
            <a:r>
              <a:rPr lang="vi-VN" sz="1500" dirty="0">
                <a:latin typeface="Calibri "/>
                <a:ea typeface="Calibri" panose="020F0502020204030204" pitchFamily="34" charset="0"/>
                <a:cs typeface="Calibri" panose="020F0502020204030204" pitchFamily="34" charset="0"/>
              </a:rPr>
              <a:t>Thành viên đã </a:t>
            </a:r>
            <a:r>
              <a:rPr lang="en-US" sz="1500" dirty="0" err="1">
                <a:latin typeface="Calibri "/>
                <a:ea typeface="Calibri" panose="020F0502020204030204" pitchFamily="34" charset="0"/>
                <a:cs typeface="Calibri" panose="020F0502020204030204" pitchFamily="34" charset="0"/>
              </a:rPr>
              <a:t>thực</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hiện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đặt</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vé</a:t>
            </a:r>
            <a:endParaRPr lang="en-US" sz="1500" dirty="0">
              <a:latin typeface="Calibri "/>
              <a:ea typeface="Calibri" panose="020F0502020204030204" pitchFamily="34" charset="0"/>
              <a:cs typeface="Calibri" panose="020F0502020204030204" pitchFamily="34" charset="0"/>
            </a:endParaRPr>
          </a:p>
          <a:p>
            <a:r>
              <a:rPr lang="en-US" sz="1500" b="1" dirty="0">
                <a:latin typeface="Calibri "/>
                <a:ea typeface="Calibri" panose="020F0502020204030204" pitchFamily="34" charset="0"/>
                <a:cs typeface="Calibri" panose="020F0502020204030204" pitchFamily="34" charset="0"/>
              </a:rPr>
              <a:t> 4. </a:t>
            </a:r>
            <a:r>
              <a:rPr lang="en-US" sz="1500" b="1" dirty="0" err="1">
                <a:latin typeface="Calibri "/>
                <a:ea typeface="Calibri" panose="020F0502020204030204" pitchFamily="34" charset="0"/>
                <a:cs typeface="Calibri" panose="020F0502020204030204" pitchFamily="34" charset="0"/>
              </a:rPr>
              <a:t>Luồng</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sự</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kiện</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chính</a:t>
            </a:r>
            <a:r>
              <a:rPr lang="en-US" sz="1500" b="1" dirty="0">
                <a:latin typeface="Calibri "/>
                <a:ea typeface="Calibri" panose="020F0502020204030204" pitchFamily="34" charset="0"/>
                <a:cs typeface="Calibri" panose="020F0502020204030204" pitchFamily="34" charset="0"/>
              </a:rPr>
              <a:t> </a:t>
            </a:r>
            <a:r>
              <a:rPr lang="en-US" sz="1500" dirty="0">
                <a:latin typeface="Calibri "/>
                <a:ea typeface="Calibri" panose="020F0502020204030204" pitchFamily="34" charset="0"/>
                <a:cs typeface="Calibri" panose="020F0502020204030204" pitchFamily="34" charset="0"/>
              </a:rPr>
              <a:t>:</a:t>
            </a:r>
          </a:p>
          <a:p>
            <a:r>
              <a:rPr lang="en-US" sz="1500" dirty="0">
                <a:latin typeface="Calibri "/>
                <a:ea typeface="Calibri" panose="020F0502020204030204" pitchFamily="34" charset="0"/>
                <a:cs typeface="Calibri" panose="020F0502020204030204" pitchFamily="34" charset="0"/>
              </a:rPr>
              <a:t>    1.Hệ </a:t>
            </a:r>
            <a:r>
              <a:rPr lang="en-US" sz="1500" dirty="0" err="1">
                <a:latin typeface="Calibri "/>
                <a:ea typeface="Calibri" panose="020F0502020204030204" pitchFamily="34" charset="0"/>
                <a:cs typeface="Calibri" panose="020F0502020204030204" pitchFamily="34" charset="0"/>
              </a:rPr>
              <a:t>thống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hiển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thị</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các</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phương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thức</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thanh</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toán</a:t>
            </a:r>
            <a:endParaRPr lang="en-US" sz="1500" dirty="0">
              <a:latin typeface="Calibri "/>
              <a:ea typeface="Calibri" panose="020F0502020204030204" pitchFamily="34" charset="0"/>
              <a:cs typeface="Calibri" panose="020F0502020204030204" pitchFamily="34" charset="0"/>
            </a:endParaRPr>
          </a:p>
          <a:p>
            <a:r>
              <a:rPr lang="en-US" sz="1500" dirty="0">
                <a:latin typeface="Calibri "/>
                <a:ea typeface="Calibri" panose="020F0502020204030204" pitchFamily="34" charset="0"/>
                <a:cs typeface="Calibri" panose="020F0502020204030204" pitchFamily="34" charset="0"/>
              </a:rPr>
              <a:t>    2. </a:t>
            </a:r>
            <a:r>
              <a:rPr lang="vi-VN" sz="1500" dirty="0">
                <a:latin typeface="Calibri "/>
                <a:ea typeface="Calibri" panose="020F0502020204030204" pitchFamily="34" charset="0"/>
                <a:cs typeface="Calibri" panose="020F0502020204030204" pitchFamily="34" charset="0"/>
              </a:rPr>
              <a:t>Thành viên chọn phương thức thanh</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toán</a:t>
            </a:r>
            <a:endParaRPr lang="en-US" sz="1500" dirty="0">
              <a:latin typeface="Calibri "/>
              <a:ea typeface="Calibri" panose="020F0502020204030204" pitchFamily="34" charset="0"/>
              <a:cs typeface="Calibri" panose="020F0502020204030204" pitchFamily="34" charset="0"/>
            </a:endParaRPr>
          </a:p>
          <a:p>
            <a:r>
              <a:rPr lang="vi-VN" sz="1500" dirty="0">
                <a:latin typeface="Calibri "/>
                <a:ea typeface="Calibri" panose="020F0502020204030204" pitchFamily="34" charset="0"/>
                <a:cs typeface="Calibri" panose="020F0502020204030204" pitchFamily="34" charset="0"/>
              </a:rPr>
              <a:t> </a:t>
            </a:r>
            <a:r>
              <a:rPr lang="en-US" sz="1500" dirty="0">
                <a:latin typeface="Calibri "/>
                <a:ea typeface="Calibri" panose="020F0502020204030204" pitchFamily="34" charset="0"/>
                <a:cs typeface="Calibri" panose="020F0502020204030204" pitchFamily="34" charset="0"/>
              </a:rPr>
              <a:t>   3. </a:t>
            </a:r>
            <a:r>
              <a:rPr lang="vi-VN" sz="1500" dirty="0">
                <a:latin typeface="Calibri "/>
                <a:ea typeface="Calibri" panose="020F0502020204030204" pitchFamily="34" charset="0"/>
                <a:cs typeface="Calibri" panose="020F0502020204030204" pitchFamily="34" charset="0"/>
              </a:rPr>
              <a:t>Thành viên nhập thông tin thanh toán</a:t>
            </a:r>
            <a:endParaRPr lang="en-US" sz="1500" dirty="0">
              <a:latin typeface="Calibri "/>
              <a:ea typeface="Calibri" panose="020F0502020204030204" pitchFamily="34" charset="0"/>
              <a:cs typeface="Calibri" panose="020F0502020204030204" pitchFamily="34" charset="0"/>
            </a:endParaRPr>
          </a:p>
          <a:p>
            <a:r>
              <a:rPr lang="en-US" sz="1500" dirty="0">
                <a:latin typeface="Calibri "/>
                <a:ea typeface="Calibri" panose="020F0502020204030204" pitchFamily="34" charset="0"/>
                <a:cs typeface="Calibri" panose="020F0502020204030204" pitchFamily="34" charset="0"/>
              </a:rPr>
              <a:t>    4. </a:t>
            </a:r>
            <a:r>
              <a:rPr lang="vi-VN" sz="1500" dirty="0">
                <a:latin typeface="Calibri "/>
                <a:ea typeface="Calibri" panose="020F0502020204030204" pitchFamily="34" charset="0"/>
                <a:cs typeface="Calibri" panose="020F0502020204030204" pitchFamily="34" charset="0"/>
              </a:rPr>
              <a:t>Hệ thống </a:t>
            </a:r>
            <a:r>
              <a:rPr lang="en-US" sz="1500" dirty="0" err="1">
                <a:latin typeface="Calibri "/>
                <a:ea typeface="Calibri" panose="020F0502020204030204" pitchFamily="34" charset="0"/>
                <a:cs typeface="Calibri" panose="020F0502020204030204" pitchFamily="34" charset="0"/>
              </a:rPr>
              <a:t>gửi</a:t>
            </a:r>
            <a:r>
              <a:rPr lang="en-US" sz="1500" dirty="0">
                <a:latin typeface="Calibri "/>
                <a:ea typeface="Calibri" panose="020F0502020204030204" pitchFamily="34" charset="0"/>
                <a:cs typeface="Calibri" panose="020F0502020204030204" pitchFamily="34" charset="0"/>
              </a:rPr>
              <a:t> </a:t>
            </a:r>
            <a:r>
              <a:rPr lang="vi-VN" sz="1500" dirty="0">
                <a:latin typeface="Calibri "/>
                <a:ea typeface="Calibri" panose="020F0502020204030204" pitchFamily="34" charset="0"/>
                <a:cs typeface="Calibri" panose="020F0502020204030204" pitchFamily="34" charset="0"/>
              </a:rPr>
              <a:t>thông tin thanh toán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cho</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hệ</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thống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thanh</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toán</a:t>
            </a:r>
            <a:endParaRPr lang="en-US" sz="1500" dirty="0">
              <a:latin typeface="Calibri "/>
              <a:ea typeface="Calibri" panose="020F0502020204030204" pitchFamily="34" charset="0"/>
              <a:cs typeface="Calibri" panose="020F0502020204030204" pitchFamily="34" charset="0"/>
            </a:endParaRPr>
          </a:p>
          <a:p>
            <a:r>
              <a:rPr lang="vi-VN" sz="1500" dirty="0">
                <a:latin typeface="Calibri "/>
                <a:ea typeface="Calibri" panose="020F0502020204030204" pitchFamily="34" charset="0"/>
                <a:cs typeface="Calibri" panose="020F0502020204030204" pitchFamily="34" charset="0"/>
              </a:rPr>
              <a:t> </a:t>
            </a:r>
            <a:r>
              <a:rPr lang="en-US" sz="1500" dirty="0">
                <a:latin typeface="Calibri "/>
                <a:ea typeface="Calibri" panose="020F0502020204030204" pitchFamily="34" charset="0"/>
                <a:cs typeface="Calibri" panose="020F0502020204030204" pitchFamily="34" charset="0"/>
              </a:rPr>
              <a:t>   5. </a:t>
            </a:r>
            <a:r>
              <a:rPr lang="vi-VN" sz="1500" dirty="0">
                <a:latin typeface="Calibri "/>
                <a:ea typeface="Calibri" panose="020F0502020204030204" pitchFamily="34" charset="0"/>
                <a:cs typeface="Calibri" panose="020F0502020204030204" pitchFamily="34" charset="0"/>
              </a:rPr>
              <a:t>Hệ thống </a:t>
            </a:r>
            <a:r>
              <a:rPr lang="en-US" sz="1500" dirty="0" err="1">
                <a:latin typeface="Calibri "/>
                <a:ea typeface="Calibri" panose="020F0502020204030204" pitchFamily="34" charset="0"/>
                <a:cs typeface="Calibri" panose="020F0502020204030204" pitchFamily="34" charset="0"/>
              </a:rPr>
              <a:t>thanh</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toán</a:t>
            </a:r>
            <a:r>
              <a:rPr lang="en-US" sz="1500" dirty="0">
                <a:latin typeface="Calibri "/>
                <a:ea typeface="Calibri" panose="020F0502020204030204" pitchFamily="34" charset="0"/>
                <a:cs typeface="Calibri" panose="020F0502020204030204" pitchFamily="34" charset="0"/>
              </a:rPr>
              <a:t> </a:t>
            </a:r>
            <a:r>
              <a:rPr lang="vi-VN" sz="1500" dirty="0">
                <a:latin typeface="Calibri "/>
                <a:ea typeface="Calibri" panose="020F0502020204030204" pitchFamily="34" charset="0"/>
                <a:cs typeface="Calibri" panose="020F0502020204030204" pitchFamily="34" charset="0"/>
              </a:rPr>
              <a:t>xử lý giao dịch</a:t>
            </a:r>
            <a:endParaRPr lang="en-US" sz="1500" dirty="0">
              <a:latin typeface="Calibri "/>
              <a:ea typeface="Calibri" panose="020F0502020204030204" pitchFamily="34" charset="0"/>
              <a:cs typeface="Calibri" panose="020F0502020204030204" pitchFamily="34" charset="0"/>
            </a:endParaRPr>
          </a:p>
          <a:p>
            <a:r>
              <a:rPr lang="en-US" sz="1500" dirty="0">
                <a:latin typeface="Calibri "/>
                <a:ea typeface="Calibri" panose="020F0502020204030204" pitchFamily="34" charset="0"/>
                <a:cs typeface="Calibri" panose="020F0502020204030204" pitchFamily="34" charset="0"/>
              </a:rPr>
              <a:t>    6. </a:t>
            </a:r>
            <a:r>
              <a:rPr lang="vi-VN" sz="1500" dirty="0">
                <a:latin typeface="Calibri "/>
                <a:ea typeface="Calibri" panose="020F0502020204030204" pitchFamily="34" charset="0"/>
                <a:cs typeface="Calibri" panose="020F0502020204030204" pitchFamily="34" charset="0"/>
              </a:rPr>
              <a:t>Hệ thống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thanh</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toán</a:t>
            </a:r>
            <a:r>
              <a:rPr lang="vi-VN" sz="1500" dirty="0">
                <a:latin typeface="Calibri "/>
                <a:ea typeface="Calibri" panose="020F0502020204030204" pitchFamily="34" charset="0"/>
                <a:cs typeface="Calibri" panose="020F0502020204030204" pitchFamily="34" charset="0"/>
              </a:rPr>
              <a:t> hiển thị thông báo thanh toán thành </a:t>
            </a:r>
            <a:r>
              <a:rPr lang="en-US" sz="1500" dirty="0" err="1">
                <a:latin typeface="Calibri "/>
                <a:ea typeface="Calibri" panose="020F0502020204030204" pitchFamily="34" charset="0"/>
                <a:cs typeface="Calibri" panose="020F0502020204030204" pitchFamily="34" charset="0"/>
              </a:rPr>
              <a:t>công</a:t>
            </a:r>
            <a:r>
              <a:rPr lang="en-US" sz="1500" dirty="0">
                <a:latin typeface="Calibri "/>
                <a:ea typeface="Calibri" panose="020F0502020204030204" pitchFamily="34" charset="0"/>
                <a:cs typeface="Calibri" panose="020F0502020204030204" pitchFamily="34" charset="0"/>
              </a:rPr>
              <a:t>.</a:t>
            </a:r>
          </a:p>
          <a:p>
            <a:pPr>
              <a:lnSpc>
                <a:spcPct val="150000"/>
              </a:lnSpc>
            </a:pPr>
            <a:r>
              <a:rPr lang="en-US" sz="1500" b="1" dirty="0">
                <a:latin typeface="Calibri "/>
                <a:ea typeface="Calibri" panose="020F0502020204030204" pitchFamily="34" charset="0"/>
                <a:cs typeface="Calibri" panose="020F0502020204030204" pitchFamily="34" charset="0"/>
              </a:rPr>
              <a:t>5. </a:t>
            </a:r>
            <a:r>
              <a:rPr lang="en-US" sz="1500" b="1" dirty="0" err="1">
                <a:latin typeface="Calibri "/>
                <a:ea typeface="Calibri" panose="020F0502020204030204" pitchFamily="34" charset="0"/>
                <a:cs typeface="Calibri" panose="020F0502020204030204" pitchFamily="34" charset="0"/>
              </a:rPr>
              <a:t>Luồng</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sự</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kiện</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thay</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thế</a:t>
            </a:r>
            <a:endParaRPr lang="en-US" sz="1500" b="1" dirty="0">
              <a:latin typeface="Calibri "/>
              <a:ea typeface="Calibri" panose="020F0502020204030204" pitchFamily="34" charset="0"/>
              <a:cs typeface="Calibri" panose="020F0502020204030204" pitchFamily="34" charset="0"/>
            </a:endParaRPr>
          </a:p>
          <a:p>
            <a:pPr marL="285750" indent="-285750">
              <a:buFontTx/>
              <a:buChar char="-"/>
            </a:pPr>
            <a:r>
              <a:rPr lang="en-US" sz="1500" dirty="0">
                <a:latin typeface="Calibri "/>
                <a:ea typeface="Calibri" panose="020F0502020204030204" pitchFamily="34" charset="0"/>
                <a:cs typeface="Calibri" panose="020F0502020204030204" pitchFamily="34" charset="0"/>
              </a:rPr>
              <a:t>4a</a:t>
            </a:r>
            <a:r>
              <a:rPr lang="vi-VN" sz="1500" dirty="0">
                <a:latin typeface="Calibri "/>
                <a:ea typeface="Calibri" panose="020F0502020204030204" pitchFamily="34" charset="0"/>
                <a:cs typeface="Calibri" panose="020F0502020204030204" pitchFamily="34" charset="0"/>
              </a:rPr>
              <a:t>: Nếu thông tin thanh toán không hợp lệ, hệ thống hiển thị thông báo lỗi và yêu cầu nhập lại</a:t>
            </a:r>
            <a:endParaRPr lang="en-US" sz="1500" dirty="0">
              <a:latin typeface="Calibri "/>
              <a:ea typeface="Calibri" panose="020F0502020204030204" pitchFamily="34" charset="0"/>
              <a:cs typeface="Calibri" panose="020F0502020204030204" pitchFamily="34" charset="0"/>
            </a:endParaRPr>
          </a:p>
          <a:p>
            <a:pPr>
              <a:lnSpc>
                <a:spcPct val="150000"/>
              </a:lnSpc>
            </a:pPr>
            <a:r>
              <a:rPr lang="en-US" sz="1500" b="1" dirty="0">
                <a:latin typeface="Calibri "/>
                <a:ea typeface="Calibri" panose="020F0502020204030204" pitchFamily="34" charset="0"/>
                <a:cs typeface="Calibri" panose="020F0502020204030204" pitchFamily="34" charset="0"/>
              </a:rPr>
              <a:t>6.Hậu </a:t>
            </a:r>
            <a:r>
              <a:rPr lang="en-US" sz="1500" b="1" dirty="0" err="1">
                <a:latin typeface="Calibri "/>
                <a:ea typeface="Calibri" panose="020F0502020204030204" pitchFamily="34" charset="0"/>
                <a:cs typeface="Calibri" panose="020F0502020204030204" pitchFamily="34" charset="0"/>
              </a:rPr>
              <a:t>điều</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kiện</a:t>
            </a:r>
            <a:endParaRPr lang="en-US" sz="1500" b="1" dirty="0">
              <a:latin typeface="Calibri "/>
              <a:ea typeface="Calibri" panose="020F0502020204030204" pitchFamily="34" charset="0"/>
              <a:cs typeface="Calibri" panose="020F0502020204030204" pitchFamily="34" charset="0"/>
            </a:endParaRPr>
          </a:p>
          <a:p>
            <a:pPr marL="285750" indent="-285750">
              <a:buFontTx/>
              <a:buChar char="-"/>
            </a:pPr>
            <a:r>
              <a:rPr lang="en-US" sz="1500" dirty="0" err="1">
                <a:latin typeface="Calibri "/>
                <a:ea typeface="Calibri" panose="020F0502020204030204" pitchFamily="34" charset="0"/>
                <a:cs typeface="Calibri" panose="020F0502020204030204" pitchFamily="34" charset="0"/>
              </a:rPr>
              <a:t>Vé</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xe</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được</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thanh</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toán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thành</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công</a:t>
            </a:r>
            <a:endParaRPr lang="en-US" sz="1500" dirty="0">
              <a:latin typeface="Calibri "/>
              <a:ea typeface="Calibri" panose="020F0502020204030204" pitchFamily="34" charset="0"/>
              <a:cs typeface="Calibri" panose="020F0502020204030204" pitchFamily="34" charset="0"/>
            </a:endParaRPr>
          </a:p>
          <a:p>
            <a:pPr marL="285750" indent="-285750">
              <a:buFontTx/>
              <a:buChar char="-"/>
            </a:pPr>
            <a:r>
              <a:rPr lang="vi-VN" sz="1500" dirty="0">
                <a:latin typeface="Calibri "/>
                <a:ea typeface="Calibri" panose="020F0502020204030204" pitchFamily="34" charset="0"/>
                <a:cs typeface="Calibri" panose="020F0502020204030204" pitchFamily="34" charset="0"/>
              </a:rPr>
              <a:t>Thành viên nhận được </a:t>
            </a:r>
            <a:r>
              <a:rPr lang="en-US" sz="1500" dirty="0" err="1">
                <a:latin typeface="Calibri "/>
                <a:ea typeface="Calibri" panose="020F0502020204030204" pitchFamily="34" charset="0"/>
                <a:cs typeface="Calibri" panose="020F0502020204030204" pitchFamily="34" charset="0"/>
              </a:rPr>
              <a:t>hóa</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đơn</a:t>
            </a:r>
            <a:r>
              <a:rPr lang="en-US" sz="1500" dirty="0">
                <a:latin typeface="Calibri "/>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857360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3631B-EE3D-0F9A-07B3-16468681770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CDB09E-129A-6FD2-AC2E-B1071C4975BC}"/>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68065B9F-5192-0B9F-15A0-979CBC17F811}"/>
              </a:ext>
            </a:extLst>
          </p:cNvPr>
          <p:cNvSpPr>
            <a:spLocks noGrp="1"/>
          </p:cNvSpPr>
          <p:nvPr>
            <p:ph type="title"/>
          </p:nvPr>
        </p:nvSpPr>
        <p:spPr/>
        <p:txBody>
          <a:bodyPr/>
          <a:lstStyle/>
          <a:p>
            <a:r>
              <a:rPr lang="en-US" dirty="0"/>
              <a:t> </a:t>
            </a:r>
            <a:r>
              <a:rPr lang="en-US" dirty="0" err="1"/>
              <a:t>Đặc</a:t>
            </a:r>
            <a:r>
              <a:rPr lang="en-US" dirty="0"/>
              <a:t> </a:t>
            </a:r>
            <a:r>
              <a:rPr lang="en-US" dirty="0" err="1"/>
              <a:t>tả</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chính</a:t>
            </a:r>
            <a:endParaRPr lang="en-US" dirty="0"/>
          </a:p>
        </p:txBody>
      </p:sp>
      <p:sp>
        <p:nvSpPr>
          <p:cNvPr id="5" name="Rectangle 4">
            <a:extLst>
              <a:ext uri="{FF2B5EF4-FFF2-40B4-BE49-F238E27FC236}">
                <a16:creationId xmlns:a16="http://schemas.microsoft.com/office/drawing/2014/main" id="{B25CC9DB-B2E4-C662-8132-61DA5FB314E0}"/>
              </a:ext>
            </a:extLst>
          </p:cNvPr>
          <p:cNvSpPr/>
          <p:nvPr/>
        </p:nvSpPr>
        <p:spPr>
          <a:xfrm>
            <a:off x="987725" y="796440"/>
            <a:ext cx="6668218" cy="45864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85CF09ED-9317-9EE4-476D-5A0B9D1664EB}"/>
              </a:ext>
            </a:extLst>
          </p:cNvPr>
          <p:cNvCxnSpPr>
            <a:cxnSpLocks/>
          </p:cNvCxnSpPr>
          <p:nvPr/>
        </p:nvCxnSpPr>
        <p:spPr>
          <a:xfrm>
            <a:off x="1009291" y="1100807"/>
            <a:ext cx="6668218"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DEC5CD23-20C1-1FCB-AC76-C99FA70A4D0B}"/>
              </a:ext>
            </a:extLst>
          </p:cNvPr>
          <p:cNvCxnSpPr>
            <a:cxnSpLocks/>
          </p:cNvCxnSpPr>
          <p:nvPr/>
        </p:nvCxnSpPr>
        <p:spPr>
          <a:xfrm>
            <a:off x="3467819" y="778233"/>
            <a:ext cx="0" cy="322574"/>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60727F20-42ED-20E2-8E69-85A3DE50BCA9}"/>
              </a:ext>
            </a:extLst>
          </p:cNvPr>
          <p:cNvSpPr txBox="1"/>
          <p:nvPr/>
        </p:nvSpPr>
        <p:spPr>
          <a:xfrm>
            <a:off x="987725" y="814166"/>
            <a:ext cx="2458528" cy="338554"/>
          </a:xfrm>
          <a:prstGeom prst="rect">
            <a:avLst/>
          </a:prstGeom>
          <a:noFill/>
        </p:spPr>
        <p:txBody>
          <a:bodyPr wrap="square" rtlCol="0">
            <a:spAutoFit/>
          </a:bodyPr>
          <a:lstStyle/>
          <a:p>
            <a:r>
              <a:rPr lang="en-US" sz="1600" dirty="0"/>
              <a:t>ID : 02</a:t>
            </a:r>
          </a:p>
        </p:txBody>
      </p:sp>
      <p:sp>
        <p:nvSpPr>
          <p:cNvPr id="16" name="TextBox 15">
            <a:extLst>
              <a:ext uri="{FF2B5EF4-FFF2-40B4-BE49-F238E27FC236}">
                <a16:creationId xmlns:a16="http://schemas.microsoft.com/office/drawing/2014/main" id="{BED832E2-0F2D-A52F-666C-F7966A8C38ED}"/>
              </a:ext>
            </a:extLst>
          </p:cNvPr>
          <p:cNvSpPr txBox="1"/>
          <p:nvPr/>
        </p:nvSpPr>
        <p:spPr>
          <a:xfrm>
            <a:off x="3489386" y="773371"/>
            <a:ext cx="4209689" cy="338554"/>
          </a:xfrm>
          <a:prstGeom prst="rect">
            <a:avLst/>
          </a:prstGeom>
          <a:noFill/>
        </p:spPr>
        <p:txBody>
          <a:bodyPr wrap="square" rtlCol="0">
            <a:spAutoFit/>
          </a:bodyPr>
          <a:lstStyle/>
          <a:p>
            <a:r>
              <a:rPr lang="en-US" sz="1600" dirty="0" err="1"/>
              <a:t>Tên</a:t>
            </a:r>
            <a:r>
              <a:rPr lang="en-US" sz="1600" dirty="0"/>
              <a:t> ca </a:t>
            </a:r>
            <a:r>
              <a:rPr lang="en-US" sz="1600" dirty="0" err="1"/>
              <a:t>sử</a:t>
            </a:r>
            <a:r>
              <a:rPr lang="en-US" sz="1600" dirty="0"/>
              <a:t> </a:t>
            </a:r>
            <a:r>
              <a:rPr lang="en-US" sz="1600" dirty="0" err="1"/>
              <a:t>dụng</a:t>
            </a:r>
            <a:r>
              <a:rPr lang="en-US" sz="1600" dirty="0"/>
              <a:t> : </a:t>
            </a:r>
            <a:r>
              <a:rPr lang="en-US" sz="1600" dirty="0" err="1"/>
              <a:t>Tìm</a:t>
            </a:r>
            <a:r>
              <a:rPr lang="en-US" sz="1600" dirty="0"/>
              <a:t> </a:t>
            </a:r>
            <a:r>
              <a:rPr lang="en-US" sz="1600" dirty="0" err="1"/>
              <a:t>kiếm</a:t>
            </a:r>
            <a:r>
              <a:rPr lang="en-US" sz="1600" dirty="0"/>
              <a:t> </a:t>
            </a:r>
          </a:p>
        </p:txBody>
      </p:sp>
      <p:sp>
        <p:nvSpPr>
          <p:cNvPr id="25" name="TextBox 24">
            <a:extLst>
              <a:ext uri="{FF2B5EF4-FFF2-40B4-BE49-F238E27FC236}">
                <a16:creationId xmlns:a16="http://schemas.microsoft.com/office/drawing/2014/main" id="{EF37C2EA-DADF-7796-B78F-7A78E9702194}"/>
              </a:ext>
            </a:extLst>
          </p:cNvPr>
          <p:cNvSpPr txBox="1"/>
          <p:nvPr/>
        </p:nvSpPr>
        <p:spPr>
          <a:xfrm>
            <a:off x="987725" y="1084124"/>
            <a:ext cx="6668218" cy="4016484"/>
          </a:xfrm>
          <a:prstGeom prst="rect">
            <a:avLst/>
          </a:prstGeom>
          <a:noFill/>
        </p:spPr>
        <p:txBody>
          <a:bodyPr wrap="square" rtlCol="0">
            <a:spAutoFit/>
          </a:bodyPr>
          <a:lstStyle/>
          <a:p>
            <a:r>
              <a:rPr lang="en-US" sz="1500" b="1" dirty="0">
                <a:latin typeface="Calibri "/>
              </a:rPr>
              <a:t>1. </a:t>
            </a:r>
            <a:r>
              <a:rPr lang="en-US" sz="1500" b="1" dirty="0" err="1">
                <a:latin typeface="Calibri "/>
              </a:rPr>
              <a:t>Mô</a:t>
            </a:r>
            <a:r>
              <a:rPr lang="en-US" sz="1500" b="1" dirty="0">
                <a:latin typeface="Calibri "/>
              </a:rPr>
              <a:t> </a:t>
            </a:r>
            <a:r>
              <a:rPr lang="en-US" sz="1500" b="1" dirty="0" err="1">
                <a:latin typeface="Calibri "/>
              </a:rPr>
              <a:t>tả</a:t>
            </a:r>
            <a:r>
              <a:rPr lang="en-US" sz="1500" b="1" dirty="0">
                <a:latin typeface="Calibri "/>
              </a:rPr>
              <a:t> </a:t>
            </a:r>
            <a:r>
              <a:rPr lang="en-US" sz="1500" b="1" dirty="0" err="1">
                <a:latin typeface="Calibri "/>
              </a:rPr>
              <a:t>ngắn</a:t>
            </a:r>
            <a:r>
              <a:rPr lang="en-US" sz="1500" b="1" dirty="0">
                <a:latin typeface="Calibri "/>
              </a:rPr>
              <a:t> </a:t>
            </a:r>
            <a:r>
              <a:rPr lang="en-US" sz="1500" b="1" dirty="0" err="1">
                <a:latin typeface="Calibri "/>
              </a:rPr>
              <a:t>gọn</a:t>
            </a:r>
            <a:r>
              <a:rPr lang="en-US" sz="1500" b="1" dirty="0">
                <a:latin typeface="Calibri "/>
              </a:rPr>
              <a:t> </a:t>
            </a:r>
            <a:r>
              <a:rPr lang="en-US" sz="1500" dirty="0">
                <a:latin typeface="Calibri "/>
              </a:rPr>
              <a:t>: </a:t>
            </a:r>
            <a:r>
              <a:rPr lang="vi-VN" sz="1500" dirty="0">
                <a:latin typeface="Calibri "/>
              </a:rPr>
              <a:t>Cho phép</a:t>
            </a:r>
            <a:r>
              <a:rPr lang="en-US" sz="1500" dirty="0">
                <a:latin typeface="Calibri "/>
              </a:rPr>
              <a:t> </a:t>
            </a:r>
            <a:r>
              <a:rPr lang="en-US" sz="1500" dirty="0" err="1">
                <a:latin typeface="Calibri "/>
              </a:rPr>
              <a:t>người</a:t>
            </a:r>
            <a:r>
              <a:rPr lang="en-US" sz="1500" dirty="0">
                <a:latin typeface="Calibri "/>
              </a:rPr>
              <a:t> </a:t>
            </a:r>
            <a:r>
              <a:rPr lang="en-US" sz="1500" dirty="0" err="1">
                <a:latin typeface="Calibri "/>
              </a:rPr>
              <a:t>truy</a:t>
            </a:r>
            <a:r>
              <a:rPr lang="en-US" sz="1500" dirty="0">
                <a:latin typeface="Calibri "/>
              </a:rPr>
              <a:t> </a:t>
            </a:r>
            <a:r>
              <a:rPr lang="en-US" sz="1500" dirty="0" err="1">
                <a:latin typeface="Calibri "/>
              </a:rPr>
              <a:t>cập</a:t>
            </a:r>
            <a:r>
              <a:rPr lang="en-US" sz="1500" dirty="0">
                <a:latin typeface="Calibri "/>
              </a:rPr>
              <a:t> </a:t>
            </a:r>
            <a:r>
              <a:rPr lang="en-US" sz="1500" dirty="0" err="1">
                <a:latin typeface="Calibri "/>
              </a:rPr>
              <a:t>tìm</a:t>
            </a:r>
            <a:r>
              <a:rPr lang="en-US" sz="1500" dirty="0">
                <a:latin typeface="Calibri "/>
              </a:rPr>
              <a:t> </a:t>
            </a:r>
            <a:r>
              <a:rPr lang="en-US" sz="1500" dirty="0" err="1">
                <a:latin typeface="Calibri "/>
              </a:rPr>
              <a:t>kiếm</a:t>
            </a:r>
            <a:r>
              <a:rPr lang="en-US" sz="1500" dirty="0">
                <a:latin typeface="Calibri "/>
              </a:rPr>
              <a:t> </a:t>
            </a:r>
            <a:r>
              <a:rPr lang="en-US" sz="1500" dirty="0" err="1">
                <a:latin typeface="Calibri "/>
              </a:rPr>
              <a:t>và</a:t>
            </a:r>
            <a:r>
              <a:rPr lang="en-US" sz="1500" dirty="0">
                <a:latin typeface="Calibri "/>
              </a:rPr>
              <a:t> </a:t>
            </a:r>
            <a:r>
              <a:rPr lang="en-US" sz="1500" dirty="0" err="1">
                <a:latin typeface="Calibri "/>
              </a:rPr>
              <a:t>xem</a:t>
            </a:r>
            <a:r>
              <a:rPr lang="en-US" sz="1500" dirty="0">
                <a:latin typeface="Calibri "/>
              </a:rPr>
              <a:t> </a:t>
            </a:r>
            <a:r>
              <a:rPr lang="en-US" sz="1500" dirty="0" err="1">
                <a:latin typeface="Calibri "/>
              </a:rPr>
              <a:t>thông</a:t>
            </a:r>
            <a:r>
              <a:rPr lang="en-US" sz="1500" dirty="0">
                <a:latin typeface="Calibri "/>
              </a:rPr>
              <a:t> tin </a:t>
            </a:r>
            <a:r>
              <a:rPr lang="en-US" sz="1500" dirty="0" err="1">
                <a:latin typeface="Calibri "/>
              </a:rPr>
              <a:t>về</a:t>
            </a:r>
            <a:r>
              <a:rPr lang="en-US" sz="1500" dirty="0">
                <a:latin typeface="Calibri "/>
              </a:rPr>
              <a:t> </a:t>
            </a:r>
            <a:r>
              <a:rPr lang="en-US" sz="1500" dirty="0" err="1">
                <a:latin typeface="Calibri "/>
              </a:rPr>
              <a:t>xe</a:t>
            </a:r>
            <a:r>
              <a:rPr lang="en-US" sz="1500" dirty="0">
                <a:latin typeface="Calibri "/>
              </a:rPr>
              <a:t>, </a:t>
            </a:r>
            <a:r>
              <a:rPr lang="en-US" sz="1500" dirty="0" err="1">
                <a:latin typeface="Calibri "/>
              </a:rPr>
              <a:t>chuyến</a:t>
            </a:r>
            <a:r>
              <a:rPr lang="en-US" sz="1500" dirty="0">
                <a:latin typeface="Calibri "/>
              </a:rPr>
              <a:t> </a:t>
            </a:r>
            <a:r>
              <a:rPr lang="en-US" sz="1500" dirty="0" err="1">
                <a:latin typeface="Calibri "/>
              </a:rPr>
              <a:t>xe</a:t>
            </a:r>
            <a:r>
              <a:rPr lang="en-US" sz="1500" dirty="0">
                <a:latin typeface="Calibri "/>
              </a:rPr>
              <a:t>.</a:t>
            </a:r>
          </a:p>
          <a:p>
            <a:pPr>
              <a:lnSpc>
                <a:spcPct val="150000"/>
              </a:lnSpc>
            </a:pPr>
            <a:r>
              <a:rPr lang="en-US" sz="1500" b="1" dirty="0">
                <a:latin typeface="Calibri "/>
              </a:rPr>
              <a:t>2. </a:t>
            </a:r>
            <a:r>
              <a:rPr lang="en-US" sz="1500" b="1" dirty="0" err="1">
                <a:latin typeface="Calibri "/>
              </a:rPr>
              <a:t>Tác</a:t>
            </a:r>
            <a:r>
              <a:rPr lang="en-US" sz="1500" b="1" dirty="0">
                <a:latin typeface="Calibri "/>
              </a:rPr>
              <a:t> </a:t>
            </a:r>
            <a:r>
              <a:rPr lang="en-US" sz="1500" b="1" dirty="0" err="1">
                <a:latin typeface="Calibri "/>
              </a:rPr>
              <a:t>nhân</a:t>
            </a:r>
            <a:r>
              <a:rPr lang="en-US" sz="1500" b="1" dirty="0">
                <a:latin typeface="Calibri "/>
              </a:rPr>
              <a:t> </a:t>
            </a:r>
            <a:r>
              <a:rPr lang="en-US" sz="1500" b="1" dirty="0" err="1">
                <a:latin typeface="Calibri "/>
              </a:rPr>
              <a:t>chính</a:t>
            </a:r>
            <a:r>
              <a:rPr lang="en-US" sz="1500" b="1" dirty="0">
                <a:latin typeface="Calibri "/>
              </a:rPr>
              <a:t> </a:t>
            </a:r>
            <a:r>
              <a:rPr lang="en-US" sz="1500" dirty="0">
                <a:latin typeface="Calibri "/>
              </a:rPr>
              <a:t>: Member , </a:t>
            </a:r>
            <a:r>
              <a:rPr lang="en-US" sz="1500" dirty="0" err="1">
                <a:latin typeface="Calibri "/>
              </a:rPr>
              <a:t>khách</a:t>
            </a:r>
            <a:r>
              <a:rPr lang="en-US" sz="1500" dirty="0">
                <a:latin typeface="Calibri "/>
              </a:rPr>
              <a:t> </a:t>
            </a:r>
            <a:r>
              <a:rPr lang="en-US" sz="1500" dirty="0" err="1">
                <a:latin typeface="Calibri "/>
              </a:rPr>
              <a:t>vãng</a:t>
            </a:r>
            <a:r>
              <a:rPr lang="en-US" sz="1500" dirty="0">
                <a:latin typeface="Calibri "/>
              </a:rPr>
              <a:t> lai.</a:t>
            </a:r>
          </a:p>
          <a:p>
            <a:pPr>
              <a:lnSpc>
                <a:spcPct val="150000"/>
              </a:lnSpc>
            </a:pPr>
            <a:r>
              <a:rPr lang="en-US" sz="1500" b="1" dirty="0">
                <a:latin typeface="Calibri "/>
              </a:rPr>
              <a:t>3. </a:t>
            </a:r>
            <a:r>
              <a:rPr lang="en-US" sz="1500" b="1" dirty="0" err="1">
                <a:latin typeface="Calibri "/>
              </a:rPr>
              <a:t>Tiền</a:t>
            </a:r>
            <a:r>
              <a:rPr lang="en-US" sz="1500" b="1" dirty="0">
                <a:latin typeface="Calibri "/>
              </a:rPr>
              <a:t> </a:t>
            </a:r>
            <a:r>
              <a:rPr lang="en-US" sz="1500" b="1" dirty="0" err="1">
                <a:latin typeface="Calibri "/>
              </a:rPr>
              <a:t>điều</a:t>
            </a:r>
            <a:r>
              <a:rPr lang="en-US" sz="1500" b="1" dirty="0">
                <a:latin typeface="Calibri "/>
              </a:rPr>
              <a:t> </a:t>
            </a:r>
            <a:r>
              <a:rPr lang="en-US" sz="1500" b="1" dirty="0" err="1">
                <a:latin typeface="Calibri "/>
              </a:rPr>
              <a:t>kiện</a:t>
            </a:r>
            <a:r>
              <a:rPr lang="en-US" sz="1500" b="1" dirty="0">
                <a:latin typeface="Calibri "/>
              </a:rPr>
              <a:t> </a:t>
            </a:r>
            <a:r>
              <a:rPr lang="en-US" sz="1500" dirty="0">
                <a:latin typeface="Calibri "/>
              </a:rPr>
              <a:t>:</a:t>
            </a:r>
            <a:endParaRPr lang="en-US" sz="1500" dirty="0">
              <a:latin typeface="Calibri "/>
              <a:ea typeface="Calibri" panose="020F0502020204030204" pitchFamily="34" charset="0"/>
              <a:cs typeface="Calibri" panose="020F0502020204030204" pitchFamily="34" charset="0"/>
            </a:endParaRPr>
          </a:p>
          <a:p>
            <a:r>
              <a:rPr lang="en-US" sz="1500" dirty="0">
                <a:latin typeface="Calibri "/>
                <a:ea typeface="Calibri" panose="020F0502020204030204" pitchFamily="34" charset="0"/>
                <a:cs typeface="Calibri" panose="020F0502020204030204" pitchFamily="34" charset="0"/>
              </a:rPr>
              <a:t>	-  </a:t>
            </a:r>
            <a:r>
              <a:rPr lang="en-US" sz="1500" dirty="0" err="1">
                <a:latin typeface="Calibri "/>
                <a:ea typeface="Calibri" panose="020F0502020204030204" pitchFamily="34" charset="0"/>
                <a:cs typeface="Calibri" panose="020F0502020204030204" pitchFamily="34" charset="0"/>
              </a:rPr>
              <a:t>Hệ</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thống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có</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danh</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sách</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xe</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chuyến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xe</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trong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cơ</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sở</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dữ</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liệu</a:t>
            </a:r>
            <a:endParaRPr lang="en-US" sz="1500" dirty="0">
              <a:latin typeface="Calibri "/>
              <a:ea typeface="Calibri" panose="020F0502020204030204" pitchFamily="34" charset="0"/>
              <a:cs typeface="Calibri" panose="020F0502020204030204" pitchFamily="34" charset="0"/>
            </a:endParaRPr>
          </a:p>
          <a:p>
            <a:pPr>
              <a:lnSpc>
                <a:spcPct val="150000"/>
              </a:lnSpc>
            </a:pPr>
            <a:r>
              <a:rPr lang="en-US" sz="1500" b="1" dirty="0">
                <a:latin typeface="Calibri "/>
                <a:ea typeface="Calibri" panose="020F0502020204030204" pitchFamily="34" charset="0"/>
                <a:cs typeface="Calibri" panose="020F0502020204030204" pitchFamily="34" charset="0"/>
              </a:rPr>
              <a:t>4. </a:t>
            </a:r>
            <a:r>
              <a:rPr lang="en-US" sz="1500" b="1" dirty="0" err="1">
                <a:latin typeface="Calibri "/>
                <a:ea typeface="Calibri" panose="020F0502020204030204" pitchFamily="34" charset="0"/>
                <a:cs typeface="Calibri" panose="020F0502020204030204" pitchFamily="34" charset="0"/>
              </a:rPr>
              <a:t>Luồng</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sự</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kiện</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chính</a:t>
            </a:r>
            <a:r>
              <a:rPr lang="en-US" sz="1500" b="1" dirty="0">
                <a:latin typeface="Calibri "/>
                <a:ea typeface="Calibri" panose="020F0502020204030204" pitchFamily="34" charset="0"/>
                <a:cs typeface="Calibri" panose="020F0502020204030204" pitchFamily="34" charset="0"/>
              </a:rPr>
              <a:t> </a:t>
            </a:r>
            <a:r>
              <a:rPr lang="en-US" sz="1500" dirty="0">
                <a:latin typeface="Calibri "/>
                <a:ea typeface="Calibri" panose="020F0502020204030204" pitchFamily="34" charset="0"/>
                <a:cs typeface="Calibri" panose="020F0502020204030204" pitchFamily="34" charset="0"/>
              </a:rPr>
              <a:t>:</a:t>
            </a:r>
          </a:p>
          <a:p>
            <a:r>
              <a:rPr lang="en-US" sz="1500" dirty="0">
                <a:latin typeface="Calibri "/>
                <a:ea typeface="Calibri" panose="020F0502020204030204" pitchFamily="34" charset="0"/>
                <a:cs typeface="Calibri" panose="020F0502020204030204" pitchFamily="34" charset="0"/>
              </a:rPr>
              <a:t>    </a:t>
            </a:r>
            <a:r>
              <a:rPr lang="en-US" sz="1500" dirty="0">
                <a:latin typeface="Calibri" panose="020F0502020204030204" pitchFamily="34" charset="0"/>
                <a:ea typeface="Calibri" panose="020F0502020204030204" pitchFamily="34" charset="0"/>
                <a:cs typeface="Calibri" panose="020F0502020204030204" pitchFamily="34" charset="0"/>
              </a:rPr>
              <a:t>1. </a:t>
            </a:r>
            <a:r>
              <a:rPr lang="en-US" sz="1500" dirty="0" err="1">
                <a:latin typeface="Calibri" panose="020F0502020204030204" pitchFamily="34" charset="0"/>
                <a:ea typeface="Calibri" panose="020F0502020204030204" pitchFamily="34" charset="0"/>
                <a:cs typeface="Calibri" panose="020F0502020204030204" pitchFamily="34" charset="0"/>
              </a:rPr>
              <a:t>Người</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dùng</a:t>
            </a:r>
            <a:r>
              <a:rPr lang="en-US" sz="1500" dirty="0">
                <a:latin typeface="Calibri" panose="020F0502020204030204" pitchFamily="34" charset="0"/>
                <a:ea typeface="Calibri" panose="020F0502020204030204" pitchFamily="34" charset="0"/>
                <a:cs typeface="Calibri" panose="020F0502020204030204" pitchFamily="34" charset="0"/>
              </a:rPr>
              <a:t> click </a:t>
            </a:r>
            <a:r>
              <a:rPr lang="en-US" sz="1500" dirty="0" err="1">
                <a:latin typeface="Calibri" panose="020F0502020204030204" pitchFamily="34" charset="0"/>
                <a:ea typeface="Calibri" panose="020F0502020204030204" pitchFamily="34" charset="0"/>
                <a:cs typeface="Calibri" panose="020F0502020204030204" pitchFamily="34" charset="0"/>
              </a:rPr>
              <a:t>vào</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thanh</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tìm</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kiếm</a:t>
            </a:r>
            <a:r>
              <a:rPr lang="en-US" sz="1500" dirty="0">
                <a:latin typeface="Calibri" panose="020F0502020204030204" pitchFamily="34" charset="0"/>
                <a:ea typeface="Calibri" panose="020F0502020204030204" pitchFamily="34" charset="0"/>
                <a:cs typeface="Calibri" panose="020F0502020204030204" pitchFamily="34" charset="0"/>
              </a:rPr>
              <a:t> </a:t>
            </a:r>
          </a:p>
          <a:p>
            <a:r>
              <a:rPr lang="en-US" sz="1500" dirty="0">
                <a:latin typeface="Calibri" panose="020F0502020204030204" pitchFamily="34" charset="0"/>
                <a:ea typeface="Calibri" panose="020F0502020204030204" pitchFamily="34" charset="0"/>
                <a:cs typeface="Calibri" panose="020F0502020204030204" pitchFamily="34" charset="0"/>
              </a:rPr>
              <a:t>    2. </a:t>
            </a:r>
            <a:r>
              <a:rPr lang="vi-VN" sz="1500" dirty="0">
                <a:latin typeface="Calibri" panose="020F0502020204030204" pitchFamily="34" charset="0"/>
                <a:ea typeface="Calibri" panose="020F0502020204030204" pitchFamily="34" charset="0"/>
                <a:cs typeface="Calibri" panose="020F0502020204030204" pitchFamily="34" charset="0"/>
              </a:rPr>
              <a:t>Người dùng nhập từ khóa hoặc chọn bộ lọc tìm kiếm.</a:t>
            </a:r>
            <a:endParaRPr lang="en-US" sz="1500" dirty="0">
              <a:latin typeface="Calibri" panose="020F0502020204030204" pitchFamily="34" charset="0"/>
              <a:ea typeface="Calibri" panose="020F0502020204030204" pitchFamily="34" charset="0"/>
              <a:cs typeface="Calibri" panose="020F0502020204030204" pitchFamily="34" charset="0"/>
            </a:endParaRPr>
          </a:p>
          <a:p>
            <a:r>
              <a:rPr lang="vi-VN" sz="1500" dirty="0">
                <a:latin typeface="Calibri" panose="020F0502020204030204" pitchFamily="34" charset="0"/>
                <a:ea typeface="Calibri" panose="020F0502020204030204" pitchFamily="34" charset="0"/>
                <a:cs typeface="Calibri" panose="020F0502020204030204" pitchFamily="34" charset="0"/>
              </a:rPr>
              <a:t> </a:t>
            </a:r>
            <a:r>
              <a:rPr lang="en-US" sz="1500" dirty="0">
                <a:latin typeface="Calibri" panose="020F0502020204030204" pitchFamily="34" charset="0"/>
                <a:ea typeface="Calibri" panose="020F0502020204030204" pitchFamily="34" charset="0"/>
                <a:cs typeface="Calibri" panose="020F0502020204030204" pitchFamily="34" charset="0"/>
              </a:rPr>
              <a:t>   3. </a:t>
            </a:r>
            <a:r>
              <a:rPr lang="en-US" sz="1500" dirty="0" err="1">
                <a:latin typeface="Calibri" panose="020F0502020204030204" pitchFamily="34" charset="0"/>
                <a:ea typeface="Calibri" panose="020F0502020204030204" pitchFamily="34" charset="0"/>
                <a:cs typeface="Calibri" panose="020F0502020204030204" pitchFamily="34" charset="0"/>
              </a:rPr>
              <a:t>Hệ</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thống</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thực</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hiện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tìm</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kiếm</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và</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hiển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thị</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danh</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sách</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xe</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chuyến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xe</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phù</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hợp</a:t>
            </a:r>
            <a:r>
              <a:rPr lang="en-US" sz="1500" dirty="0">
                <a:latin typeface="Calibri" panose="020F0502020204030204" pitchFamily="34" charset="0"/>
                <a:ea typeface="Calibri" panose="020F0502020204030204" pitchFamily="34" charset="0"/>
                <a:cs typeface="Calibri" panose="020F0502020204030204" pitchFamily="34" charset="0"/>
              </a:rPr>
              <a:t>.</a:t>
            </a:r>
          </a:p>
          <a:p>
            <a:pPr>
              <a:lnSpc>
                <a:spcPct val="150000"/>
              </a:lnSpc>
            </a:pPr>
            <a:r>
              <a:rPr lang="en-US" sz="1500" b="1" dirty="0">
                <a:latin typeface="Calibri "/>
                <a:ea typeface="Calibri" panose="020F0502020204030204" pitchFamily="34" charset="0"/>
                <a:cs typeface="Calibri" panose="020F0502020204030204" pitchFamily="34" charset="0"/>
              </a:rPr>
              <a:t>5. </a:t>
            </a:r>
            <a:r>
              <a:rPr lang="en-US" sz="1500" b="1" dirty="0" err="1">
                <a:latin typeface="Calibri "/>
                <a:ea typeface="Calibri" panose="020F0502020204030204" pitchFamily="34" charset="0"/>
                <a:cs typeface="Calibri" panose="020F0502020204030204" pitchFamily="34" charset="0"/>
              </a:rPr>
              <a:t>Luồng</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sự</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kiện</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thay</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thế</a:t>
            </a:r>
            <a:endParaRPr lang="en-US" sz="1500" b="1" dirty="0">
              <a:latin typeface="Calibri "/>
              <a:ea typeface="Calibri" panose="020F0502020204030204" pitchFamily="34" charset="0"/>
              <a:cs typeface="Calibri" panose="020F0502020204030204" pitchFamily="34" charset="0"/>
            </a:endParaRPr>
          </a:p>
          <a:p>
            <a:r>
              <a:rPr lang="en-US" sz="1500" b="1" dirty="0">
                <a:latin typeface="Calibri "/>
                <a:ea typeface="Calibri" panose="020F0502020204030204" pitchFamily="34" charset="0"/>
                <a:cs typeface="Calibri" panose="020F0502020204030204" pitchFamily="34" charset="0"/>
              </a:rPr>
              <a:t>	</a:t>
            </a:r>
            <a:r>
              <a:rPr lang="en-US" sz="1500" dirty="0">
                <a:latin typeface="Calibri "/>
                <a:ea typeface="Calibri" panose="020F0502020204030204" pitchFamily="34" charset="0"/>
                <a:cs typeface="Calibri" panose="020F0502020204030204" pitchFamily="34" charset="0"/>
              </a:rPr>
              <a:t>3a:  </a:t>
            </a:r>
            <a:r>
              <a:rPr lang="en-US" sz="1500" dirty="0" err="1">
                <a:latin typeface="Calibri "/>
                <a:ea typeface="Calibri" panose="020F0502020204030204" pitchFamily="34" charset="0"/>
                <a:cs typeface="Calibri" panose="020F0502020204030204" pitchFamily="34" charset="0"/>
              </a:rPr>
              <a:t>hệ</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thống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hiển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thị</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thông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báo</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cho</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khách</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hàng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nếu</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không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tìm</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thấy</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xe</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chuyến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xe</a:t>
            </a:r>
            <a:r>
              <a:rPr lang="en-US" sz="1500" dirty="0">
                <a:latin typeface="Calibri "/>
                <a:ea typeface="Calibri" panose="020F0502020204030204" pitchFamily="34" charset="0"/>
                <a:cs typeface="Calibri" panose="020F0502020204030204" pitchFamily="34" charset="0"/>
              </a:rPr>
              <a:t>.</a:t>
            </a:r>
          </a:p>
          <a:p>
            <a:r>
              <a:rPr lang="en-US" sz="1500" b="1" dirty="0">
                <a:latin typeface="Calibri "/>
                <a:ea typeface="Calibri" panose="020F0502020204030204" pitchFamily="34" charset="0"/>
                <a:cs typeface="Calibri" panose="020F0502020204030204" pitchFamily="34" charset="0"/>
              </a:rPr>
              <a:t>6.Hậu </a:t>
            </a:r>
            <a:r>
              <a:rPr lang="en-US" sz="1500" b="1" dirty="0" err="1">
                <a:latin typeface="Calibri "/>
                <a:ea typeface="Calibri" panose="020F0502020204030204" pitchFamily="34" charset="0"/>
                <a:cs typeface="Calibri" panose="020F0502020204030204" pitchFamily="34" charset="0"/>
              </a:rPr>
              <a:t>điều</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kiện</a:t>
            </a:r>
            <a:endParaRPr lang="en-US" sz="1500" b="1" dirty="0">
              <a:latin typeface="Calibri "/>
              <a:ea typeface="Calibri" panose="020F0502020204030204" pitchFamily="34" charset="0"/>
              <a:cs typeface="Calibri" panose="020F0502020204030204" pitchFamily="34" charset="0"/>
            </a:endParaRPr>
          </a:p>
          <a:p>
            <a:pPr marL="285750" indent="-285750">
              <a:buFontTx/>
              <a:buChar char="-"/>
            </a:pPr>
            <a:r>
              <a:rPr lang="en-US" sz="1500" dirty="0" err="1">
                <a:latin typeface="Calibri "/>
                <a:ea typeface="Calibri" panose="020F0502020204030204" pitchFamily="34" charset="0"/>
                <a:cs typeface="Calibri" panose="020F0502020204030204" pitchFamily="34" charset="0"/>
              </a:rPr>
              <a:t>Người</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dùng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có</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thể</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xem</a:t>
            </a:r>
            <a:r>
              <a:rPr lang="en-US" sz="1500" dirty="0">
                <a:latin typeface="Calibri "/>
                <a:ea typeface="Calibri" panose="020F0502020204030204" pitchFamily="34" charset="0"/>
                <a:cs typeface="Calibri" panose="020F0502020204030204" pitchFamily="34" charset="0"/>
              </a:rPr>
              <a:t> chi </a:t>
            </a:r>
            <a:r>
              <a:rPr lang="en-US" sz="1500" dirty="0" err="1">
                <a:latin typeface="Calibri "/>
                <a:ea typeface="Calibri" panose="020F0502020204030204" pitchFamily="34" charset="0"/>
                <a:cs typeface="Calibri" panose="020F0502020204030204" pitchFamily="34" charset="0"/>
              </a:rPr>
              <a:t>tiết</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chuyến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xe</a:t>
            </a:r>
            <a:r>
              <a:rPr lang="en-US" sz="1500" dirty="0">
                <a:latin typeface="Calibri "/>
                <a:ea typeface="Calibri" panose="020F0502020204030204" pitchFamily="34" charset="0"/>
                <a:cs typeface="Calibri" panose="020F0502020204030204" pitchFamily="34" charset="0"/>
              </a:rPr>
              <a:t>.</a:t>
            </a:r>
          </a:p>
          <a:p>
            <a:pPr marL="285750" indent="-285750">
              <a:buFontTx/>
              <a:buChar char="-"/>
            </a:pPr>
            <a:endParaRPr lang="en-US" sz="1500" dirty="0">
              <a:latin typeface="Calibri "/>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79833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FF891-338F-C6C2-1A45-16B4D041026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BD649E-329A-5F7F-DF6E-79EB28D31163}"/>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36F8C600-9966-C864-17E0-854A893157EB}"/>
              </a:ext>
            </a:extLst>
          </p:cNvPr>
          <p:cNvSpPr>
            <a:spLocks noGrp="1"/>
          </p:cNvSpPr>
          <p:nvPr>
            <p:ph type="title"/>
          </p:nvPr>
        </p:nvSpPr>
        <p:spPr/>
        <p:txBody>
          <a:bodyPr/>
          <a:lstStyle/>
          <a:p>
            <a:r>
              <a:rPr lang="en-US" dirty="0" err="1"/>
              <a:t>Đặc</a:t>
            </a:r>
            <a:r>
              <a:rPr lang="en-US" dirty="0"/>
              <a:t> </a:t>
            </a:r>
            <a:r>
              <a:rPr lang="en-US" dirty="0" err="1"/>
              <a:t>tả</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chính</a:t>
            </a:r>
            <a:endParaRPr lang="en-US" dirty="0"/>
          </a:p>
        </p:txBody>
      </p:sp>
      <p:sp>
        <p:nvSpPr>
          <p:cNvPr id="5" name="Rectangle 4">
            <a:extLst>
              <a:ext uri="{FF2B5EF4-FFF2-40B4-BE49-F238E27FC236}">
                <a16:creationId xmlns:a16="http://schemas.microsoft.com/office/drawing/2014/main" id="{1FF9D03D-CC4C-CC13-8E37-83426184B650}"/>
              </a:ext>
            </a:extLst>
          </p:cNvPr>
          <p:cNvSpPr/>
          <p:nvPr/>
        </p:nvSpPr>
        <p:spPr>
          <a:xfrm>
            <a:off x="987725" y="796440"/>
            <a:ext cx="6668218" cy="45864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7E76DD66-1E8B-E09B-E860-A19872C87613}"/>
              </a:ext>
            </a:extLst>
          </p:cNvPr>
          <p:cNvCxnSpPr>
            <a:cxnSpLocks/>
          </p:cNvCxnSpPr>
          <p:nvPr/>
        </p:nvCxnSpPr>
        <p:spPr>
          <a:xfrm>
            <a:off x="1009291" y="1100807"/>
            <a:ext cx="6668218"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E4AA4B49-F1EE-F097-88D2-2802C1B18FAF}"/>
              </a:ext>
            </a:extLst>
          </p:cNvPr>
          <p:cNvCxnSpPr>
            <a:cxnSpLocks/>
          </p:cNvCxnSpPr>
          <p:nvPr/>
        </p:nvCxnSpPr>
        <p:spPr>
          <a:xfrm>
            <a:off x="3467819" y="778233"/>
            <a:ext cx="0" cy="322574"/>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B917FF83-4CFE-B401-2CB8-D9EBF7CD928C}"/>
              </a:ext>
            </a:extLst>
          </p:cNvPr>
          <p:cNvSpPr txBox="1"/>
          <p:nvPr/>
        </p:nvSpPr>
        <p:spPr>
          <a:xfrm>
            <a:off x="987725" y="814166"/>
            <a:ext cx="2458528" cy="338554"/>
          </a:xfrm>
          <a:prstGeom prst="rect">
            <a:avLst/>
          </a:prstGeom>
          <a:noFill/>
        </p:spPr>
        <p:txBody>
          <a:bodyPr wrap="square" rtlCol="0">
            <a:spAutoFit/>
          </a:bodyPr>
          <a:lstStyle/>
          <a:p>
            <a:r>
              <a:rPr lang="en-US" sz="1600" dirty="0"/>
              <a:t>ID : 03</a:t>
            </a:r>
          </a:p>
        </p:txBody>
      </p:sp>
      <p:sp>
        <p:nvSpPr>
          <p:cNvPr id="16" name="TextBox 15">
            <a:extLst>
              <a:ext uri="{FF2B5EF4-FFF2-40B4-BE49-F238E27FC236}">
                <a16:creationId xmlns:a16="http://schemas.microsoft.com/office/drawing/2014/main" id="{A8F6DD82-F914-E0A0-D6F9-4FFC22F9B6BA}"/>
              </a:ext>
            </a:extLst>
          </p:cNvPr>
          <p:cNvSpPr txBox="1"/>
          <p:nvPr/>
        </p:nvSpPr>
        <p:spPr>
          <a:xfrm>
            <a:off x="3489386" y="773371"/>
            <a:ext cx="4209689" cy="338554"/>
          </a:xfrm>
          <a:prstGeom prst="rect">
            <a:avLst/>
          </a:prstGeom>
          <a:noFill/>
        </p:spPr>
        <p:txBody>
          <a:bodyPr wrap="square" rtlCol="0">
            <a:spAutoFit/>
          </a:bodyPr>
          <a:lstStyle/>
          <a:p>
            <a:r>
              <a:rPr lang="en-US" sz="1600" dirty="0" err="1"/>
              <a:t>Tên</a:t>
            </a:r>
            <a:r>
              <a:rPr lang="en-US" sz="1600" dirty="0"/>
              <a:t> ca </a:t>
            </a:r>
            <a:r>
              <a:rPr lang="en-US" sz="1600" dirty="0" err="1"/>
              <a:t>sử</a:t>
            </a:r>
            <a:r>
              <a:rPr lang="en-US" sz="1600" dirty="0"/>
              <a:t> </a:t>
            </a:r>
            <a:r>
              <a:rPr lang="en-US" sz="1600" dirty="0" err="1"/>
              <a:t>dụng</a:t>
            </a:r>
            <a:r>
              <a:rPr lang="en-US" sz="1600" dirty="0"/>
              <a:t> : Quản </a:t>
            </a:r>
            <a:r>
              <a:rPr lang="en-US" sz="1600" dirty="0" err="1"/>
              <a:t>lý</a:t>
            </a:r>
            <a:r>
              <a:rPr lang="en-US" sz="1600" dirty="0"/>
              <a:t> </a:t>
            </a:r>
            <a:r>
              <a:rPr lang="en-US" sz="1600" dirty="0" err="1"/>
              <a:t>vé</a:t>
            </a:r>
            <a:r>
              <a:rPr lang="en-US" sz="1600" dirty="0"/>
              <a:t> </a:t>
            </a:r>
          </a:p>
        </p:txBody>
      </p:sp>
      <p:sp>
        <p:nvSpPr>
          <p:cNvPr id="25" name="TextBox 24">
            <a:extLst>
              <a:ext uri="{FF2B5EF4-FFF2-40B4-BE49-F238E27FC236}">
                <a16:creationId xmlns:a16="http://schemas.microsoft.com/office/drawing/2014/main" id="{AD18EC65-0223-8EDE-2DCD-8C7B3162CE67}"/>
              </a:ext>
            </a:extLst>
          </p:cNvPr>
          <p:cNvSpPr txBox="1"/>
          <p:nvPr/>
        </p:nvSpPr>
        <p:spPr>
          <a:xfrm>
            <a:off x="987725" y="1084124"/>
            <a:ext cx="6668218" cy="4478149"/>
          </a:xfrm>
          <a:prstGeom prst="rect">
            <a:avLst/>
          </a:prstGeom>
          <a:noFill/>
        </p:spPr>
        <p:txBody>
          <a:bodyPr wrap="square" rtlCol="0">
            <a:spAutoFit/>
          </a:bodyPr>
          <a:lstStyle/>
          <a:p>
            <a:r>
              <a:rPr lang="en-US" sz="1500" b="1" dirty="0">
                <a:latin typeface="Calibri "/>
              </a:rPr>
              <a:t>1. </a:t>
            </a:r>
            <a:r>
              <a:rPr lang="en-US" sz="1500" b="1" dirty="0" err="1">
                <a:latin typeface="Calibri "/>
              </a:rPr>
              <a:t>Mô</a:t>
            </a:r>
            <a:r>
              <a:rPr lang="en-US" sz="1500" b="1" dirty="0">
                <a:latin typeface="Calibri "/>
              </a:rPr>
              <a:t> </a:t>
            </a:r>
            <a:r>
              <a:rPr lang="en-US" sz="1500" b="1" dirty="0" err="1">
                <a:latin typeface="Calibri "/>
              </a:rPr>
              <a:t>tả</a:t>
            </a:r>
            <a:r>
              <a:rPr lang="en-US" sz="1500" b="1" dirty="0">
                <a:latin typeface="Calibri "/>
              </a:rPr>
              <a:t> </a:t>
            </a:r>
            <a:r>
              <a:rPr lang="en-US" sz="1500" b="1" dirty="0" err="1">
                <a:latin typeface="Calibri "/>
              </a:rPr>
              <a:t>ngắn</a:t>
            </a:r>
            <a:r>
              <a:rPr lang="en-US" sz="1500" b="1" dirty="0">
                <a:latin typeface="Calibri "/>
              </a:rPr>
              <a:t> </a:t>
            </a:r>
            <a:r>
              <a:rPr lang="en-US" sz="1500" b="1" dirty="0" err="1">
                <a:latin typeface="Calibri "/>
              </a:rPr>
              <a:t>gọn</a:t>
            </a:r>
            <a:r>
              <a:rPr lang="en-US" sz="1500" b="1" dirty="0">
                <a:latin typeface="Calibri "/>
              </a:rPr>
              <a:t> </a:t>
            </a:r>
            <a:r>
              <a:rPr lang="en-US" sz="1500" dirty="0">
                <a:latin typeface="Calibri "/>
              </a:rPr>
              <a:t>: Cho </a:t>
            </a:r>
            <a:r>
              <a:rPr lang="en-US" sz="1500" dirty="0" err="1">
                <a:latin typeface="Calibri "/>
              </a:rPr>
              <a:t>phép</a:t>
            </a:r>
            <a:r>
              <a:rPr lang="en-US" sz="1500" dirty="0">
                <a:latin typeface="Calibri "/>
              </a:rPr>
              <a:t> </a:t>
            </a:r>
            <a:r>
              <a:rPr lang="en-US" sz="1500" dirty="0" err="1">
                <a:latin typeface="Calibri "/>
              </a:rPr>
              <a:t>thành</a:t>
            </a:r>
            <a:r>
              <a:rPr lang="en-US" sz="1500" dirty="0">
                <a:latin typeface="Calibri "/>
              </a:rPr>
              <a:t> </a:t>
            </a:r>
            <a:r>
              <a:rPr lang="en-US" sz="1500" dirty="0" err="1">
                <a:latin typeface="Calibri "/>
              </a:rPr>
              <a:t>viên</a:t>
            </a:r>
            <a:r>
              <a:rPr lang="en-US" sz="1500" dirty="0">
                <a:latin typeface="Calibri "/>
              </a:rPr>
              <a:t> </a:t>
            </a:r>
            <a:r>
              <a:rPr lang="en-US" sz="1500" dirty="0" err="1">
                <a:latin typeface="Calibri "/>
              </a:rPr>
              <a:t>lựa</a:t>
            </a:r>
            <a:r>
              <a:rPr lang="en-US" sz="1500" dirty="0">
                <a:latin typeface="Calibri "/>
              </a:rPr>
              <a:t> </a:t>
            </a:r>
            <a:r>
              <a:rPr lang="en-US" sz="1500" dirty="0" err="1">
                <a:latin typeface="Calibri "/>
              </a:rPr>
              <a:t>chọn</a:t>
            </a:r>
            <a:r>
              <a:rPr lang="en-US" sz="1500" dirty="0">
                <a:latin typeface="Calibri "/>
              </a:rPr>
              <a:t> </a:t>
            </a:r>
            <a:r>
              <a:rPr lang="en-US" sz="1500" dirty="0" err="1">
                <a:latin typeface="Calibri "/>
              </a:rPr>
              <a:t>chuyến</a:t>
            </a:r>
            <a:r>
              <a:rPr lang="en-US" sz="1500" dirty="0">
                <a:latin typeface="Calibri "/>
              </a:rPr>
              <a:t> </a:t>
            </a:r>
            <a:r>
              <a:rPr lang="en-US" sz="1500" dirty="0" err="1">
                <a:latin typeface="Calibri "/>
              </a:rPr>
              <a:t>xe</a:t>
            </a:r>
            <a:r>
              <a:rPr lang="en-US" sz="1500" dirty="0">
                <a:latin typeface="Calibri "/>
              </a:rPr>
              <a:t> </a:t>
            </a:r>
            <a:r>
              <a:rPr lang="en-US" sz="1500" dirty="0" err="1">
                <a:latin typeface="Calibri "/>
              </a:rPr>
              <a:t>mong</a:t>
            </a:r>
            <a:r>
              <a:rPr lang="en-US" sz="1500" dirty="0">
                <a:latin typeface="Calibri "/>
              </a:rPr>
              <a:t> </a:t>
            </a:r>
            <a:r>
              <a:rPr lang="en-US" sz="1500" dirty="0" err="1">
                <a:latin typeface="Calibri "/>
              </a:rPr>
              <a:t>muốn</a:t>
            </a:r>
            <a:r>
              <a:rPr lang="en-US" sz="1500" dirty="0">
                <a:latin typeface="Calibri "/>
              </a:rPr>
              <a:t>, </a:t>
            </a:r>
            <a:r>
              <a:rPr lang="en-US" sz="1500" dirty="0" err="1">
                <a:latin typeface="Calibri "/>
              </a:rPr>
              <a:t>chọn</a:t>
            </a:r>
            <a:r>
              <a:rPr lang="en-US" sz="1500" dirty="0">
                <a:latin typeface="Calibri "/>
              </a:rPr>
              <a:t> </a:t>
            </a:r>
            <a:r>
              <a:rPr lang="en-US" sz="1500" dirty="0" err="1">
                <a:latin typeface="Calibri "/>
              </a:rPr>
              <a:t>ghế</a:t>
            </a:r>
            <a:r>
              <a:rPr lang="en-US" sz="1500" dirty="0">
                <a:latin typeface="Calibri "/>
              </a:rPr>
              <a:t> </a:t>
            </a:r>
            <a:r>
              <a:rPr lang="en-US" sz="1500" dirty="0" err="1">
                <a:latin typeface="Calibri "/>
              </a:rPr>
              <a:t>và</a:t>
            </a:r>
            <a:r>
              <a:rPr lang="en-US" sz="1500" dirty="0">
                <a:latin typeface="Calibri "/>
              </a:rPr>
              <a:t> </a:t>
            </a:r>
            <a:r>
              <a:rPr lang="en-US" sz="1500" dirty="0" err="1">
                <a:latin typeface="Calibri "/>
              </a:rPr>
              <a:t>tiến</a:t>
            </a:r>
            <a:r>
              <a:rPr lang="en-US" sz="1500" dirty="0">
                <a:latin typeface="Calibri "/>
              </a:rPr>
              <a:t> </a:t>
            </a:r>
            <a:r>
              <a:rPr lang="en-US" sz="1500" dirty="0" err="1">
                <a:latin typeface="Calibri "/>
              </a:rPr>
              <a:t>hành</a:t>
            </a:r>
            <a:r>
              <a:rPr lang="en-US" sz="1500" dirty="0">
                <a:latin typeface="Calibri "/>
              </a:rPr>
              <a:t> </a:t>
            </a:r>
            <a:r>
              <a:rPr lang="en-US" sz="1500" dirty="0" err="1">
                <a:latin typeface="Calibri "/>
              </a:rPr>
              <a:t>đặt</a:t>
            </a:r>
            <a:r>
              <a:rPr lang="en-US" sz="1500" dirty="0">
                <a:latin typeface="Calibri "/>
              </a:rPr>
              <a:t> </a:t>
            </a:r>
            <a:r>
              <a:rPr lang="en-US" sz="1500" dirty="0" err="1">
                <a:latin typeface="Calibri "/>
              </a:rPr>
              <a:t>vé</a:t>
            </a:r>
            <a:r>
              <a:rPr lang="en-US" sz="1500" dirty="0">
                <a:latin typeface="Calibri "/>
              </a:rPr>
              <a:t>.</a:t>
            </a:r>
          </a:p>
          <a:p>
            <a:pPr>
              <a:lnSpc>
                <a:spcPct val="150000"/>
              </a:lnSpc>
            </a:pPr>
            <a:r>
              <a:rPr lang="en-US" sz="1500" b="1" dirty="0">
                <a:latin typeface="Calibri "/>
              </a:rPr>
              <a:t>2. </a:t>
            </a:r>
            <a:r>
              <a:rPr lang="en-US" sz="1500" b="1" dirty="0" err="1">
                <a:latin typeface="Calibri "/>
              </a:rPr>
              <a:t>Tác</a:t>
            </a:r>
            <a:r>
              <a:rPr lang="en-US" sz="1500" b="1" dirty="0">
                <a:latin typeface="Calibri "/>
              </a:rPr>
              <a:t> </a:t>
            </a:r>
            <a:r>
              <a:rPr lang="en-US" sz="1500" b="1" dirty="0" err="1">
                <a:latin typeface="Calibri "/>
              </a:rPr>
              <a:t>nhân</a:t>
            </a:r>
            <a:r>
              <a:rPr lang="en-US" sz="1500" b="1" dirty="0">
                <a:latin typeface="Calibri "/>
              </a:rPr>
              <a:t> </a:t>
            </a:r>
            <a:r>
              <a:rPr lang="en-US" sz="1500" b="1" dirty="0" err="1">
                <a:latin typeface="Calibri "/>
              </a:rPr>
              <a:t>chính</a:t>
            </a:r>
            <a:r>
              <a:rPr lang="en-US" sz="1500" b="1" dirty="0">
                <a:latin typeface="Calibri "/>
              </a:rPr>
              <a:t> </a:t>
            </a:r>
            <a:r>
              <a:rPr lang="en-US" sz="1500" dirty="0">
                <a:latin typeface="Calibri "/>
              </a:rPr>
              <a:t>: Thành </a:t>
            </a:r>
            <a:r>
              <a:rPr lang="en-US" sz="1500" dirty="0" err="1">
                <a:latin typeface="Calibri "/>
              </a:rPr>
              <a:t>viên</a:t>
            </a:r>
            <a:r>
              <a:rPr lang="en-US" sz="1500" dirty="0">
                <a:latin typeface="Calibri "/>
              </a:rPr>
              <a:t> </a:t>
            </a:r>
          </a:p>
          <a:p>
            <a:pPr>
              <a:lnSpc>
                <a:spcPct val="150000"/>
              </a:lnSpc>
            </a:pPr>
            <a:r>
              <a:rPr lang="en-US" sz="1500" b="1" dirty="0">
                <a:latin typeface="Calibri "/>
              </a:rPr>
              <a:t>3. </a:t>
            </a:r>
            <a:r>
              <a:rPr lang="en-US" sz="1500" b="1" dirty="0" err="1">
                <a:latin typeface="Calibri "/>
              </a:rPr>
              <a:t>Tiền</a:t>
            </a:r>
            <a:r>
              <a:rPr lang="en-US" sz="1500" b="1" dirty="0">
                <a:latin typeface="Calibri "/>
              </a:rPr>
              <a:t> </a:t>
            </a:r>
            <a:r>
              <a:rPr lang="en-US" sz="1500" b="1" dirty="0" err="1">
                <a:latin typeface="Calibri "/>
              </a:rPr>
              <a:t>điều</a:t>
            </a:r>
            <a:r>
              <a:rPr lang="en-US" sz="1500" b="1" dirty="0">
                <a:latin typeface="Calibri "/>
              </a:rPr>
              <a:t> </a:t>
            </a:r>
            <a:r>
              <a:rPr lang="en-US" sz="1500" b="1" dirty="0" err="1">
                <a:latin typeface="Calibri "/>
              </a:rPr>
              <a:t>kiện</a:t>
            </a:r>
            <a:r>
              <a:rPr lang="en-US" sz="1500" b="1" dirty="0">
                <a:latin typeface="Calibri "/>
              </a:rPr>
              <a:t> </a:t>
            </a:r>
            <a:r>
              <a:rPr lang="en-US" sz="1500" dirty="0">
                <a:latin typeface="Calibri "/>
              </a:rPr>
              <a:t>:</a:t>
            </a:r>
            <a:endParaRPr lang="en-US" sz="1500" dirty="0">
              <a:latin typeface="Calibri "/>
              <a:ea typeface="Calibri" panose="020F0502020204030204" pitchFamily="34" charset="0"/>
              <a:cs typeface="Calibri" panose="020F0502020204030204" pitchFamily="34" charset="0"/>
            </a:endParaRPr>
          </a:p>
          <a:p>
            <a:r>
              <a:rPr lang="en-US" sz="1500" dirty="0">
                <a:latin typeface="Calibri "/>
                <a:ea typeface="Calibri" panose="020F0502020204030204" pitchFamily="34" charset="0"/>
                <a:cs typeface="Calibri" panose="020F0502020204030204" pitchFamily="34" charset="0"/>
              </a:rPr>
              <a:t>	-  Thành </a:t>
            </a:r>
            <a:r>
              <a:rPr lang="en-US" sz="1500" dirty="0" err="1">
                <a:latin typeface="Calibri "/>
                <a:ea typeface="Calibri" panose="020F0502020204030204" pitchFamily="34" charset="0"/>
                <a:cs typeface="Calibri" panose="020F0502020204030204" pitchFamily="34" charset="0"/>
              </a:rPr>
              <a:t>viên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đã</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đăng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nhập</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vào</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hệ</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thống</a:t>
            </a:r>
            <a:r>
              <a:rPr lang="en-US" sz="1500" dirty="0">
                <a:latin typeface="Calibri "/>
                <a:ea typeface="Calibri" panose="020F0502020204030204" pitchFamily="34" charset="0"/>
                <a:cs typeface="Calibri" panose="020F0502020204030204" pitchFamily="34" charset="0"/>
              </a:rPr>
              <a:t>.</a:t>
            </a:r>
          </a:p>
          <a:p>
            <a:r>
              <a:rPr lang="en-US" sz="1500" dirty="0">
                <a:latin typeface="Calibri "/>
                <a:ea typeface="Calibri" panose="020F0502020204030204" pitchFamily="34" charset="0"/>
                <a:cs typeface="Calibri" panose="020F0502020204030204" pitchFamily="34" charset="0"/>
              </a:rPr>
              <a:t>	- </a:t>
            </a:r>
            <a:r>
              <a:rPr lang="en-US" sz="1500" dirty="0" err="1">
                <a:latin typeface="Calibri "/>
                <a:ea typeface="Calibri" panose="020F0502020204030204" pitchFamily="34" charset="0"/>
                <a:cs typeface="Calibri" panose="020F0502020204030204" pitchFamily="34" charset="0"/>
              </a:rPr>
              <a:t>Còn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ghế</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trống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trên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xe</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đã</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chọn</a:t>
            </a:r>
            <a:r>
              <a:rPr lang="en-US" sz="1500" dirty="0">
                <a:latin typeface="Calibri "/>
                <a:ea typeface="Calibri" panose="020F0502020204030204" pitchFamily="34" charset="0"/>
                <a:cs typeface="Calibri" panose="020F0502020204030204" pitchFamily="34" charset="0"/>
              </a:rPr>
              <a:t>.</a:t>
            </a:r>
          </a:p>
          <a:p>
            <a:pPr>
              <a:lnSpc>
                <a:spcPct val="150000"/>
              </a:lnSpc>
            </a:pPr>
            <a:r>
              <a:rPr lang="en-US" sz="1500" b="1" dirty="0">
                <a:latin typeface="Calibri "/>
                <a:ea typeface="Calibri" panose="020F0502020204030204" pitchFamily="34" charset="0"/>
                <a:cs typeface="Calibri" panose="020F0502020204030204" pitchFamily="34" charset="0"/>
              </a:rPr>
              <a:t>4. </a:t>
            </a:r>
            <a:r>
              <a:rPr lang="en-US" sz="1500" b="1" dirty="0" err="1">
                <a:latin typeface="Calibri "/>
                <a:ea typeface="Calibri" panose="020F0502020204030204" pitchFamily="34" charset="0"/>
                <a:cs typeface="Calibri" panose="020F0502020204030204" pitchFamily="34" charset="0"/>
              </a:rPr>
              <a:t>Luồng</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sự</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kiện</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chính</a:t>
            </a:r>
            <a:r>
              <a:rPr lang="en-US" sz="1500" b="1" dirty="0">
                <a:latin typeface="Calibri "/>
                <a:ea typeface="Calibri" panose="020F0502020204030204" pitchFamily="34" charset="0"/>
                <a:cs typeface="Calibri" panose="020F0502020204030204" pitchFamily="34" charset="0"/>
              </a:rPr>
              <a:t> </a:t>
            </a:r>
            <a:r>
              <a:rPr lang="en-US" sz="1500" dirty="0">
                <a:latin typeface="Calibri "/>
                <a:ea typeface="Calibri" panose="020F0502020204030204" pitchFamily="34" charset="0"/>
                <a:cs typeface="Calibri" panose="020F0502020204030204" pitchFamily="34" charset="0"/>
              </a:rPr>
              <a:t>:</a:t>
            </a:r>
          </a:p>
          <a:p>
            <a:r>
              <a:rPr lang="en-US" sz="1500" dirty="0">
                <a:latin typeface="Calibri "/>
                <a:ea typeface="Calibri" panose="020F0502020204030204" pitchFamily="34" charset="0"/>
                <a:cs typeface="Calibri" panose="020F0502020204030204" pitchFamily="34" charset="0"/>
              </a:rPr>
              <a:t>    </a:t>
            </a:r>
            <a:r>
              <a:rPr lang="en-US" sz="1500" dirty="0">
                <a:latin typeface="Calibri" panose="020F0502020204030204" pitchFamily="34" charset="0"/>
                <a:ea typeface="Calibri" panose="020F0502020204030204" pitchFamily="34" charset="0"/>
                <a:cs typeface="Calibri" panose="020F0502020204030204" pitchFamily="34" charset="0"/>
              </a:rPr>
              <a:t>1. </a:t>
            </a:r>
            <a:r>
              <a:rPr lang="en-US" sz="1500" dirty="0" err="1">
                <a:latin typeface="Calibri" panose="020F0502020204030204" pitchFamily="34" charset="0"/>
                <a:ea typeface="Calibri" panose="020F0502020204030204" pitchFamily="34" charset="0"/>
                <a:cs typeface="Calibri" panose="020F0502020204030204" pitchFamily="34" charset="0"/>
              </a:rPr>
              <a:t>Khách</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hàng</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chọn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chuyến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xe</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mong</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muốn</a:t>
            </a:r>
            <a:endParaRPr lang="en-US" sz="1500" dirty="0">
              <a:latin typeface="Calibri" panose="020F0502020204030204" pitchFamily="34" charset="0"/>
              <a:ea typeface="Calibri" panose="020F0502020204030204" pitchFamily="34" charset="0"/>
              <a:cs typeface="Calibri" panose="020F0502020204030204" pitchFamily="34" charset="0"/>
            </a:endParaRPr>
          </a:p>
          <a:p>
            <a:r>
              <a:rPr lang="en-US" sz="1500" dirty="0">
                <a:latin typeface="Calibri" panose="020F0502020204030204" pitchFamily="34" charset="0"/>
                <a:ea typeface="Calibri" panose="020F0502020204030204" pitchFamily="34" charset="0"/>
                <a:cs typeface="Calibri" panose="020F0502020204030204" pitchFamily="34" charset="0"/>
              </a:rPr>
              <a:t>    2. </a:t>
            </a:r>
            <a:r>
              <a:rPr lang="en-US" sz="1500" dirty="0" err="1">
                <a:latin typeface="Calibri" panose="020F0502020204030204" pitchFamily="34" charset="0"/>
                <a:ea typeface="Calibri" panose="020F0502020204030204" pitchFamily="34" charset="0"/>
                <a:cs typeface="Calibri" panose="020F0502020204030204" pitchFamily="34" charset="0"/>
              </a:rPr>
              <a:t>Hệ</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thống</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kiểm</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tra</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những</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chỗ</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còn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trống</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trên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xe</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và</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hiển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thị</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cho</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khách</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hàng</a:t>
            </a:r>
            <a:endParaRPr lang="en-US" sz="1500" dirty="0">
              <a:latin typeface="Calibri" panose="020F0502020204030204" pitchFamily="34" charset="0"/>
              <a:ea typeface="Calibri" panose="020F0502020204030204" pitchFamily="34" charset="0"/>
              <a:cs typeface="Calibri" panose="020F0502020204030204" pitchFamily="34" charset="0"/>
            </a:endParaRPr>
          </a:p>
          <a:p>
            <a:r>
              <a:rPr lang="vi-VN" sz="1500" dirty="0">
                <a:latin typeface="Calibri" panose="020F0502020204030204" pitchFamily="34" charset="0"/>
                <a:ea typeface="Calibri" panose="020F0502020204030204" pitchFamily="34" charset="0"/>
                <a:cs typeface="Calibri" panose="020F0502020204030204" pitchFamily="34" charset="0"/>
              </a:rPr>
              <a:t> </a:t>
            </a:r>
            <a:r>
              <a:rPr lang="en-US" sz="1500" dirty="0">
                <a:latin typeface="Calibri" panose="020F0502020204030204" pitchFamily="34" charset="0"/>
                <a:ea typeface="Calibri" panose="020F0502020204030204" pitchFamily="34" charset="0"/>
                <a:cs typeface="Calibri" panose="020F0502020204030204" pitchFamily="34" charset="0"/>
              </a:rPr>
              <a:t>   3. </a:t>
            </a:r>
            <a:r>
              <a:rPr lang="en-US" sz="1500" dirty="0" err="1">
                <a:latin typeface="Calibri" panose="020F0502020204030204" pitchFamily="34" charset="0"/>
                <a:ea typeface="Calibri" panose="020F0502020204030204" pitchFamily="34" charset="0"/>
                <a:cs typeface="Calibri" panose="020F0502020204030204" pitchFamily="34" charset="0"/>
              </a:rPr>
              <a:t>Khách</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hàng</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chọn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chỗ</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và</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đặt</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vé</a:t>
            </a:r>
            <a:r>
              <a:rPr lang="en-US" sz="1500" dirty="0">
                <a:latin typeface="Calibri" panose="020F0502020204030204" pitchFamily="34" charset="0"/>
                <a:ea typeface="Calibri" panose="020F0502020204030204" pitchFamily="34" charset="0"/>
                <a:cs typeface="Calibri" panose="020F0502020204030204" pitchFamily="34" charset="0"/>
              </a:rPr>
              <a:t>.</a:t>
            </a:r>
          </a:p>
          <a:p>
            <a:pPr>
              <a:lnSpc>
                <a:spcPct val="150000"/>
              </a:lnSpc>
            </a:pPr>
            <a:r>
              <a:rPr lang="en-US" sz="1500" b="1" dirty="0">
                <a:latin typeface="Calibri "/>
                <a:ea typeface="Calibri" panose="020F0502020204030204" pitchFamily="34" charset="0"/>
                <a:cs typeface="Calibri" panose="020F0502020204030204" pitchFamily="34" charset="0"/>
              </a:rPr>
              <a:t>5. </a:t>
            </a:r>
            <a:r>
              <a:rPr lang="en-US" sz="1500" b="1" dirty="0" err="1">
                <a:latin typeface="Calibri "/>
                <a:ea typeface="Calibri" panose="020F0502020204030204" pitchFamily="34" charset="0"/>
                <a:cs typeface="Calibri" panose="020F0502020204030204" pitchFamily="34" charset="0"/>
              </a:rPr>
              <a:t>Luồng</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sự</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kiện</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thay</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thế</a:t>
            </a:r>
            <a:endParaRPr lang="en-US" sz="1500" b="1" dirty="0">
              <a:latin typeface="Calibri "/>
              <a:ea typeface="Calibri" panose="020F0502020204030204" pitchFamily="34" charset="0"/>
              <a:cs typeface="Calibri" panose="020F0502020204030204" pitchFamily="34" charset="0"/>
            </a:endParaRPr>
          </a:p>
          <a:p>
            <a:r>
              <a:rPr lang="en-US" sz="1500" b="1" dirty="0">
                <a:latin typeface="Calibri "/>
                <a:ea typeface="Calibri" panose="020F0502020204030204" pitchFamily="34" charset="0"/>
                <a:cs typeface="Calibri" panose="020F0502020204030204" pitchFamily="34" charset="0"/>
              </a:rPr>
              <a:t>	</a:t>
            </a:r>
            <a:r>
              <a:rPr lang="en-US" sz="1500" dirty="0">
                <a:latin typeface="Calibri "/>
                <a:ea typeface="Calibri" panose="020F0502020204030204" pitchFamily="34" charset="0"/>
                <a:cs typeface="Calibri" panose="020F0502020204030204" pitchFamily="34" charset="0"/>
              </a:rPr>
              <a:t>2a:  </a:t>
            </a:r>
            <a:r>
              <a:rPr lang="en-US" sz="1500" dirty="0" err="1">
                <a:latin typeface="Calibri "/>
                <a:ea typeface="Calibri" panose="020F0502020204030204" pitchFamily="34" charset="0"/>
                <a:cs typeface="Calibri" panose="020F0502020204030204" pitchFamily="34" charset="0"/>
              </a:rPr>
              <a:t>Nếu</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không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còn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ghế</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trống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trên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xe</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hệ</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thống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thông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báo</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Chuyến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xe</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đã</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hết</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vé</a:t>
            </a:r>
            <a:r>
              <a:rPr lang="en-US" sz="1500" dirty="0">
                <a:latin typeface="Calibri "/>
                <a:ea typeface="Calibri" panose="020F0502020204030204" pitchFamily="34" charset="0"/>
                <a:cs typeface="Calibri" panose="020F0502020204030204" pitchFamily="34" charset="0"/>
              </a:rPr>
              <a:t>”.</a:t>
            </a:r>
          </a:p>
          <a:p>
            <a:r>
              <a:rPr lang="en-US" sz="1500" b="1" dirty="0">
                <a:latin typeface="Calibri "/>
                <a:ea typeface="Calibri" panose="020F0502020204030204" pitchFamily="34" charset="0"/>
                <a:cs typeface="Calibri" panose="020F0502020204030204" pitchFamily="34" charset="0"/>
              </a:rPr>
              <a:t>6.Hậu </a:t>
            </a:r>
            <a:r>
              <a:rPr lang="en-US" sz="1500" b="1" dirty="0" err="1">
                <a:latin typeface="Calibri "/>
                <a:ea typeface="Calibri" panose="020F0502020204030204" pitchFamily="34" charset="0"/>
                <a:cs typeface="Calibri" panose="020F0502020204030204" pitchFamily="34" charset="0"/>
              </a:rPr>
              <a:t>điều</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kiện</a:t>
            </a:r>
            <a:endParaRPr lang="en-US" sz="1500" b="1" dirty="0">
              <a:latin typeface="Calibri "/>
              <a:ea typeface="Calibri" panose="020F0502020204030204" pitchFamily="34" charset="0"/>
              <a:cs typeface="Calibri" panose="020F0502020204030204" pitchFamily="34" charset="0"/>
            </a:endParaRPr>
          </a:p>
          <a:p>
            <a:pPr marL="285750" indent="-285750">
              <a:buFontTx/>
              <a:buChar char="-"/>
            </a:pPr>
            <a:r>
              <a:rPr lang="en-US" sz="1500" dirty="0" err="1">
                <a:latin typeface="Calibri "/>
                <a:ea typeface="Calibri" panose="020F0502020204030204" pitchFamily="34" charset="0"/>
                <a:cs typeface="Calibri" panose="020F0502020204030204" pitchFamily="34" charset="0"/>
              </a:rPr>
              <a:t>Vé</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xe</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mới</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được</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tạo</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và</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cập</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nhật</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trạng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thái</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mới</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của</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ghế</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là</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đã</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được</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đặt</a:t>
            </a:r>
            <a:r>
              <a:rPr lang="en-US" sz="1500" dirty="0">
                <a:latin typeface="Calibri "/>
                <a:ea typeface="Calibri" panose="020F0502020204030204" pitchFamily="34" charset="0"/>
                <a:cs typeface="Calibri" panose="020F0502020204030204" pitchFamily="34" charset="0"/>
              </a:rPr>
              <a:t> </a:t>
            </a:r>
          </a:p>
          <a:p>
            <a:pPr marL="285750" indent="-285750">
              <a:buFontTx/>
              <a:buChar char="-"/>
            </a:pPr>
            <a:r>
              <a:rPr lang="en-US" sz="1500" dirty="0" err="1">
                <a:latin typeface="Calibri "/>
                <a:ea typeface="Calibri" panose="020F0502020204030204" pitchFamily="34" charset="0"/>
                <a:cs typeface="Calibri" panose="020F0502020204030204" pitchFamily="34" charset="0"/>
              </a:rPr>
              <a:t>Khách</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hàng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có</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thể</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tiếp</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tục</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thanh</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toán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xem</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thông</a:t>
            </a:r>
            <a:r>
              <a:rPr lang="en-US" sz="1500" dirty="0">
                <a:latin typeface="Calibri "/>
                <a:ea typeface="Calibri" panose="020F0502020204030204" pitchFamily="34" charset="0"/>
                <a:cs typeface="Calibri" panose="020F0502020204030204" pitchFamily="34" charset="0"/>
              </a:rPr>
              <a:t> tin </a:t>
            </a:r>
            <a:r>
              <a:rPr lang="en-US" sz="1500" dirty="0" err="1">
                <a:latin typeface="Calibri "/>
                <a:ea typeface="Calibri" panose="020F0502020204030204" pitchFamily="34" charset="0"/>
                <a:cs typeface="Calibri" panose="020F0502020204030204" pitchFamily="34" charset="0"/>
              </a:rPr>
              <a:t>vé</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hoặc</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hủy</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vé</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nếu</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muốn</a:t>
            </a:r>
            <a:r>
              <a:rPr lang="en-US" sz="1500" dirty="0">
                <a:latin typeface="Calibri "/>
                <a:ea typeface="Calibri" panose="020F0502020204030204" pitchFamily="34" charset="0"/>
                <a:cs typeface="Calibri" panose="020F0502020204030204" pitchFamily="34" charset="0"/>
              </a:rPr>
              <a:t>.</a:t>
            </a:r>
          </a:p>
          <a:p>
            <a:pPr marL="285750" indent="-285750">
              <a:buFontTx/>
              <a:buChar char="-"/>
            </a:pPr>
            <a:endParaRPr lang="en-US" sz="1500" dirty="0">
              <a:latin typeface="Calibri "/>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10947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D3D28-8F98-E03B-11CD-F9BD7D53ADC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C5BC3C-C1FB-B342-139B-D0ABCFDE0C2A}"/>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35C907D6-20BD-388E-A4D9-90E362AACCEF}"/>
              </a:ext>
            </a:extLst>
          </p:cNvPr>
          <p:cNvSpPr>
            <a:spLocks noGrp="1"/>
          </p:cNvSpPr>
          <p:nvPr>
            <p:ph type="title"/>
          </p:nvPr>
        </p:nvSpPr>
        <p:spPr/>
        <p:txBody>
          <a:bodyPr/>
          <a:lstStyle/>
          <a:p>
            <a:r>
              <a:rPr lang="en-US" dirty="0"/>
              <a:t> </a:t>
            </a:r>
            <a:r>
              <a:rPr lang="en-US" dirty="0" err="1"/>
              <a:t>Đặc</a:t>
            </a:r>
            <a:r>
              <a:rPr lang="en-US" dirty="0"/>
              <a:t> </a:t>
            </a:r>
            <a:r>
              <a:rPr lang="en-US" dirty="0" err="1"/>
              <a:t>tả</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chính</a:t>
            </a:r>
            <a:endParaRPr lang="en-US" dirty="0"/>
          </a:p>
        </p:txBody>
      </p:sp>
      <p:sp>
        <p:nvSpPr>
          <p:cNvPr id="5" name="Rectangle 4">
            <a:extLst>
              <a:ext uri="{FF2B5EF4-FFF2-40B4-BE49-F238E27FC236}">
                <a16:creationId xmlns:a16="http://schemas.microsoft.com/office/drawing/2014/main" id="{E454B383-E465-9012-217F-3BEF4D974140}"/>
              </a:ext>
            </a:extLst>
          </p:cNvPr>
          <p:cNvSpPr/>
          <p:nvPr/>
        </p:nvSpPr>
        <p:spPr>
          <a:xfrm>
            <a:off x="987725" y="796440"/>
            <a:ext cx="6668218" cy="45864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EF16FE92-19DE-F39F-711B-A4DEE1DE94D0}"/>
              </a:ext>
            </a:extLst>
          </p:cNvPr>
          <p:cNvCxnSpPr>
            <a:cxnSpLocks/>
          </p:cNvCxnSpPr>
          <p:nvPr/>
        </p:nvCxnSpPr>
        <p:spPr>
          <a:xfrm>
            <a:off x="1009291" y="1100807"/>
            <a:ext cx="6668218"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51DC0290-4E8C-A7CE-3E3A-DEA76095B57C}"/>
              </a:ext>
            </a:extLst>
          </p:cNvPr>
          <p:cNvCxnSpPr>
            <a:cxnSpLocks/>
          </p:cNvCxnSpPr>
          <p:nvPr/>
        </p:nvCxnSpPr>
        <p:spPr>
          <a:xfrm>
            <a:off x="3467819" y="778233"/>
            <a:ext cx="0" cy="322574"/>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7C44F55-9EE3-5321-FF99-23D115FCFD23}"/>
              </a:ext>
            </a:extLst>
          </p:cNvPr>
          <p:cNvSpPr txBox="1"/>
          <p:nvPr/>
        </p:nvSpPr>
        <p:spPr>
          <a:xfrm>
            <a:off x="987725" y="814166"/>
            <a:ext cx="2458528" cy="338554"/>
          </a:xfrm>
          <a:prstGeom prst="rect">
            <a:avLst/>
          </a:prstGeom>
          <a:noFill/>
        </p:spPr>
        <p:txBody>
          <a:bodyPr wrap="square" rtlCol="0">
            <a:spAutoFit/>
          </a:bodyPr>
          <a:lstStyle/>
          <a:p>
            <a:r>
              <a:rPr lang="en-US" sz="1600" dirty="0"/>
              <a:t>ID : 04</a:t>
            </a:r>
          </a:p>
        </p:txBody>
      </p:sp>
      <p:sp>
        <p:nvSpPr>
          <p:cNvPr id="16" name="TextBox 15">
            <a:extLst>
              <a:ext uri="{FF2B5EF4-FFF2-40B4-BE49-F238E27FC236}">
                <a16:creationId xmlns:a16="http://schemas.microsoft.com/office/drawing/2014/main" id="{11A94A49-B9F8-0BB0-A4A4-D9D1491FAB31}"/>
              </a:ext>
            </a:extLst>
          </p:cNvPr>
          <p:cNvSpPr txBox="1"/>
          <p:nvPr/>
        </p:nvSpPr>
        <p:spPr>
          <a:xfrm>
            <a:off x="3489386" y="773371"/>
            <a:ext cx="4209689" cy="338554"/>
          </a:xfrm>
          <a:prstGeom prst="rect">
            <a:avLst/>
          </a:prstGeom>
          <a:noFill/>
        </p:spPr>
        <p:txBody>
          <a:bodyPr wrap="square" rtlCol="0">
            <a:spAutoFit/>
          </a:bodyPr>
          <a:lstStyle/>
          <a:p>
            <a:r>
              <a:rPr lang="en-US" sz="1600" dirty="0" err="1"/>
              <a:t>Tên</a:t>
            </a:r>
            <a:r>
              <a:rPr lang="en-US" sz="1600" dirty="0"/>
              <a:t> ca </a:t>
            </a:r>
            <a:r>
              <a:rPr lang="en-US" sz="1600" dirty="0" err="1"/>
              <a:t>sử</a:t>
            </a:r>
            <a:r>
              <a:rPr lang="en-US" sz="1600" dirty="0"/>
              <a:t> </a:t>
            </a:r>
            <a:r>
              <a:rPr lang="en-US" sz="1600" dirty="0" err="1"/>
              <a:t>dụng</a:t>
            </a:r>
            <a:r>
              <a:rPr lang="en-US" sz="1600" dirty="0"/>
              <a:t> : Quản </a:t>
            </a:r>
            <a:r>
              <a:rPr lang="en-US" sz="1600" dirty="0" err="1"/>
              <a:t>lý</a:t>
            </a:r>
            <a:r>
              <a:rPr lang="en-US" sz="1600" dirty="0"/>
              <a:t> </a:t>
            </a:r>
            <a:r>
              <a:rPr lang="en-US" sz="1600" dirty="0" err="1"/>
              <a:t>vé</a:t>
            </a:r>
            <a:r>
              <a:rPr lang="en-US" sz="1600" dirty="0"/>
              <a:t> </a:t>
            </a:r>
          </a:p>
        </p:txBody>
      </p:sp>
      <p:sp>
        <p:nvSpPr>
          <p:cNvPr id="25" name="TextBox 24">
            <a:extLst>
              <a:ext uri="{FF2B5EF4-FFF2-40B4-BE49-F238E27FC236}">
                <a16:creationId xmlns:a16="http://schemas.microsoft.com/office/drawing/2014/main" id="{B2EFF49D-CAB7-0B55-8A05-E25926A48B91}"/>
              </a:ext>
            </a:extLst>
          </p:cNvPr>
          <p:cNvSpPr txBox="1"/>
          <p:nvPr/>
        </p:nvSpPr>
        <p:spPr>
          <a:xfrm>
            <a:off x="987725" y="1084124"/>
            <a:ext cx="6668218" cy="5170646"/>
          </a:xfrm>
          <a:prstGeom prst="rect">
            <a:avLst/>
          </a:prstGeom>
          <a:noFill/>
        </p:spPr>
        <p:txBody>
          <a:bodyPr wrap="square" rtlCol="0">
            <a:spAutoFit/>
          </a:bodyPr>
          <a:lstStyle/>
          <a:p>
            <a:r>
              <a:rPr lang="en-US" sz="1500" b="1" dirty="0">
                <a:latin typeface="Calibri "/>
              </a:rPr>
              <a:t>1. </a:t>
            </a:r>
            <a:r>
              <a:rPr lang="en-US" sz="1500" b="1" dirty="0" err="1">
                <a:latin typeface="Calibri "/>
              </a:rPr>
              <a:t>Mô</a:t>
            </a:r>
            <a:r>
              <a:rPr lang="en-US" sz="1500" b="1" dirty="0">
                <a:latin typeface="Calibri "/>
              </a:rPr>
              <a:t> </a:t>
            </a:r>
            <a:r>
              <a:rPr lang="en-US" sz="1500" b="1" dirty="0" err="1">
                <a:latin typeface="Calibri "/>
              </a:rPr>
              <a:t>tả</a:t>
            </a:r>
            <a:r>
              <a:rPr lang="en-US" sz="1500" b="1" dirty="0">
                <a:latin typeface="Calibri "/>
              </a:rPr>
              <a:t> </a:t>
            </a:r>
            <a:r>
              <a:rPr lang="en-US" sz="1500" b="1" dirty="0" err="1">
                <a:latin typeface="Calibri "/>
              </a:rPr>
              <a:t>ngắn</a:t>
            </a:r>
            <a:r>
              <a:rPr lang="en-US" sz="1500" b="1" dirty="0">
                <a:latin typeface="Calibri "/>
              </a:rPr>
              <a:t> </a:t>
            </a:r>
            <a:r>
              <a:rPr lang="en-US" sz="1500" b="1" dirty="0" err="1">
                <a:latin typeface="Calibri "/>
              </a:rPr>
              <a:t>gọn</a:t>
            </a:r>
            <a:r>
              <a:rPr lang="en-US" sz="1500" b="1" dirty="0">
                <a:latin typeface="Calibri "/>
              </a:rPr>
              <a:t> </a:t>
            </a:r>
            <a:r>
              <a:rPr lang="en-US" sz="1500" dirty="0">
                <a:latin typeface="Calibri "/>
              </a:rPr>
              <a:t>: Cho </a:t>
            </a:r>
            <a:r>
              <a:rPr lang="en-US" sz="1500" dirty="0" err="1">
                <a:latin typeface="Calibri "/>
              </a:rPr>
              <a:t>phép</a:t>
            </a:r>
            <a:r>
              <a:rPr lang="en-US" sz="1500" dirty="0">
                <a:latin typeface="Calibri "/>
              </a:rPr>
              <a:t> </a:t>
            </a:r>
            <a:r>
              <a:rPr lang="en-US" sz="1500" dirty="0" err="1">
                <a:latin typeface="Calibri "/>
              </a:rPr>
              <a:t>quản</a:t>
            </a:r>
            <a:r>
              <a:rPr lang="en-US" sz="1500" dirty="0">
                <a:latin typeface="Calibri "/>
              </a:rPr>
              <a:t> </a:t>
            </a:r>
            <a:r>
              <a:rPr lang="en-US" sz="1500" dirty="0" err="1">
                <a:latin typeface="Calibri "/>
              </a:rPr>
              <a:t>trị</a:t>
            </a:r>
            <a:r>
              <a:rPr lang="en-US" sz="1500" dirty="0">
                <a:latin typeface="Calibri "/>
              </a:rPr>
              <a:t> </a:t>
            </a:r>
            <a:r>
              <a:rPr lang="en-US" sz="1500" dirty="0" err="1">
                <a:latin typeface="Calibri "/>
              </a:rPr>
              <a:t>viên</a:t>
            </a:r>
            <a:r>
              <a:rPr lang="en-US" sz="1500" dirty="0">
                <a:latin typeface="Calibri "/>
              </a:rPr>
              <a:t> </a:t>
            </a:r>
            <a:r>
              <a:rPr lang="en-US" sz="1500" dirty="0" err="1">
                <a:latin typeface="Calibri "/>
              </a:rPr>
              <a:t>hoặc</a:t>
            </a:r>
            <a:r>
              <a:rPr lang="en-US" sz="1500" dirty="0">
                <a:latin typeface="Calibri "/>
              </a:rPr>
              <a:t> </a:t>
            </a:r>
            <a:r>
              <a:rPr lang="en-US" sz="1500" dirty="0" err="1">
                <a:latin typeface="Calibri "/>
              </a:rPr>
              <a:t>hệ</a:t>
            </a:r>
            <a:r>
              <a:rPr lang="en-US" sz="1500" dirty="0">
                <a:latin typeface="Calibri "/>
              </a:rPr>
              <a:t> </a:t>
            </a:r>
            <a:r>
              <a:rPr lang="en-US" sz="1500" dirty="0" err="1">
                <a:latin typeface="Calibri "/>
              </a:rPr>
              <a:t>thống</a:t>
            </a:r>
            <a:r>
              <a:rPr lang="en-US" sz="1500" dirty="0">
                <a:latin typeface="Calibri "/>
              </a:rPr>
              <a:t> </a:t>
            </a:r>
            <a:r>
              <a:rPr lang="en-US" sz="1500" dirty="0" err="1">
                <a:latin typeface="Calibri "/>
              </a:rPr>
              <a:t>tự</a:t>
            </a:r>
            <a:r>
              <a:rPr lang="en-US" sz="1500" dirty="0">
                <a:latin typeface="Calibri "/>
              </a:rPr>
              <a:t> </a:t>
            </a:r>
            <a:r>
              <a:rPr lang="en-US" sz="1500" dirty="0" err="1">
                <a:latin typeface="Calibri "/>
              </a:rPr>
              <a:t>động</a:t>
            </a:r>
            <a:r>
              <a:rPr lang="en-US" sz="1500" dirty="0">
                <a:latin typeface="Calibri "/>
              </a:rPr>
              <a:t> </a:t>
            </a:r>
            <a:r>
              <a:rPr lang="en-US" sz="1500" dirty="0" err="1">
                <a:latin typeface="Calibri "/>
              </a:rPr>
              <a:t>cập</a:t>
            </a:r>
            <a:r>
              <a:rPr lang="en-US" sz="1500" dirty="0">
                <a:latin typeface="Calibri "/>
              </a:rPr>
              <a:t> </a:t>
            </a:r>
            <a:r>
              <a:rPr lang="en-US" sz="1500" dirty="0" err="1">
                <a:latin typeface="Calibri "/>
              </a:rPr>
              <a:t>nhật</a:t>
            </a:r>
            <a:r>
              <a:rPr lang="en-US" sz="1500" dirty="0">
                <a:latin typeface="Calibri "/>
              </a:rPr>
              <a:t> </a:t>
            </a:r>
            <a:r>
              <a:rPr lang="en-US" sz="1500" dirty="0" err="1">
                <a:latin typeface="Calibri "/>
              </a:rPr>
              <a:t>trạng</a:t>
            </a:r>
            <a:r>
              <a:rPr lang="en-US" sz="1500" dirty="0">
                <a:latin typeface="Calibri "/>
              </a:rPr>
              <a:t> </a:t>
            </a:r>
            <a:r>
              <a:rPr lang="en-US" sz="1500" dirty="0" err="1">
                <a:latin typeface="Calibri "/>
              </a:rPr>
              <a:t>thái</a:t>
            </a:r>
            <a:r>
              <a:rPr lang="en-US" sz="1500" dirty="0">
                <a:latin typeface="Calibri "/>
              </a:rPr>
              <a:t> </a:t>
            </a:r>
            <a:r>
              <a:rPr lang="en-US" sz="1500" dirty="0" err="1">
                <a:latin typeface="Calibri "/>
              </a:rPr>
              <a:t>vé</a:t>
            </a:r>
            <a:r>
              <a:rPr lang="en-US" sz="1500" dirty="0">
                <a:latin typeface="Calibri "/>
              </a:rPr>
              <a:t> </a:t>
            </a:r>
            <a:r>
              <a:rPr lang="en-US" sz="1500" dirty="0" err="1">
                <a:latin typeface="Calibri "/>
              </a:rPr>
              <a:t>xe</a:t>
            </a:r>
            <a:r>
              <a:rPr lang="en-US" sz="1500" dirty="0">
                <a:latin typeface="Calibri "/>
              </a:rPr>
              <a:t> </a:t>
            </a:r>
            <a:r>
              <a:rPr lang="en-US" sz="1500" dirty="0" err="1">
                <a:latin typeface="Calibri "/>
              </a:rPr>
              <a:t>sau</a:t>
            </a:r>
            <a:r>
              <a:rPr lang="en-US" sz="1500" dirty="0">
                <a:latin typeface="Calibri "/>
              </a:rPr>
              <a:t> </a:t>
            </a:r>
            <a:r>
              <a:rPr lang="en-US" sz="1500" dirty="0" err="1">
                <a:latin typeface="Calibri "/>
              </a:rPr>
              <a:t>khi</a:t>
            </a:r>
            <a:r>
              <a:rPr lang="en-US" sz="1500" dirty="0">
                <a:latin typeface="Calibri "/>
              </a:rPr>
              <a:t> </a:t>
            </a:r>
            <a:r>
              <a:rPr lang="en-US" sz="1500" dirty="0" err="1">
                <a:latin typeface="Calibri "/>
              </a:rPr>
              <a:t>người</a:t>
            </a:r>
            <a:r>
              <a:rPr lang="en-US" sz="1500" dirty="0">
                <a:latin typeface="Calibri "/>
              </a:rPr>
              <a:t> </a:t>
            </a:r>
            <a:r>
              <a:rPr lang="en-US" sz="1500" dirty="0" err="1">
                <a:latin typeface="Calibri "/>
              </a:rPr>
              <a:t>dùng</a:t>
            </a:r>
            <a:r>
              <a:rPr lang="en-US" sz="1500" dirty="0">
                <a:latin typeface="Calibri "/>
              </a:rPr>
              <a:t> </a:t>
            </a:r>
            <a:r>
              <a:rPr lang="en-US" sz="1500" dirty="0" err="1">
                <a:latin typeface="Calibri "/>
              </a:rPr>
              <a:t>thực</a:t>
            </a:r>
            <a:r>
              <a:rPr lang="en-US" sz="1500" dirty="0">
                <a:latin typeface="Calibri "/>
              </a:rPr>
              <a:t> </a:t>
            </a:r>
            <a:r>
              <a:rPr lang="en-US" sz="1500" dirty="0" err="1">
                <a:latin typeface="Calibri "/>
              </a:rPr>
              <a:t>hiện</a:t>
            </a:r>
            <a:r>
              <a:rPr lang="en-US" sz="1500" dirty="0">
                <a:latin typeface="Calibri "/>
              </a:rPr>
              <a:t> </a:t>
            </a:r>
            <a:r>
              <a:rPr lang="en-US" sz="1500" dirty="0" err="1">
                <a:latin typeface="Calibri "/>
              </a:rPr>
              <a:t>các</a:t>
            </a:r>
            <a:r>
              <a:rPr lang="en-US" sz="1500" dirty="0">
                <a:latin typeface="Calibri "/>
              </a:rPr>
              <a:t> </a:t>
            </a:r>
            <a:r>
              <a:rPr lang="en-US" sz="1500" dirty="0" err="1">
                <a:latin typeface="Calibri "/>
              </a:rPr>
              <a:t>hành</a:t>
            </a:r>
            <a:r>
              <a:rPr lang="en-US" sz="1500" dirty="0">
                <a:latin typeface="Calibri "/>
              </a:rPr>
              <a:t> </a:t>
            </a:r>
            <a:r>
              <a:rPr lang="en-US" sz="1500" dirty="0" err="1">
                <a:latin typeface="Calibri "/>
              </a:rPr>
              <a:t>động</a:t>
            </a:r>
            <a:r>
              <a:rPr lang="en-US" sz="1500" dirty="0">
                <a:latin typeface="Calibri "/>
              </a:rPr>
              <a:t> </a:t>
            </a:r>
            <a:r>
              <a:rPr lang="en-US" sz="1500" dirty="0" err="1">
                <a:latin typeface="Calibri "/>
              </a:rPr>
              <a:t>như</a:t>
            </a:r>
            <a:r>
              <a:rPr lang="en-US" sz="1500" dirty="0">
                <a:latin typeface="Calibri "/>
              </a:rPr>
              <a:t> </a:t>
            </a:r>
            <a:r>
              <a:rPr lang="en-US" sz="1500" dirty="0" err="1">
                <a:latin typeface="Calibri "/>
              </a:rPr>
              <a:t>thanh</a:t>
            </a:r>
            <a:r>
              <a:rPr lang="en-US" sz="1500" dirty="0">
                <a:latin typeface="Calibri "/>
              </a:rPr>
              <a:t> </a:t>
            </a:r>
            <a:r>
              <a:rPr lang="en-US" sz="1500" dirty="0" err="1">
                <a:latin typeface="Calibri "/>
              </a:rPr>
              <a:t>toán</a:t>
            </a:r>
            <a:r>
              <a:rPr lang="en-US" sz="1500" dirty="0">
                <a:latin typeface="Calibri "/>
              </a:rPr>
              <a:t>, </a:t>
            </a:r>
            <a:r>
              <a:rPr lang="en-US" sz="1500" dirty="0" err="1">
                <a:latin typeface="Calibri "/>
              </a:rPr>
              <a:t>hủy</a:t>
            </a:r>
            <a:r>
              <a:rPr lang="en-US" sz="1500" dirty="0">
                <a:latin typeface="Calibri "/>
              </a:rPr>
              <a:t> </a:t>
            </a:r>
            <a:r>
              <a:rPr lang="en-US" sz="1500" dirty="0" err="1">
                <a:latin typeface="Calibri "/>
              </a:rPr>
              <a:t>vé</a:t>
            </a:r>
            <a:r>
              <a:rPr lang="en-US" sz="1500" dirty="0">
                <a:latin typeface="Calibri "/>
              </a:rPr>
              <a:t> </a:t>
            </a:r>
            <a:r>
              <a:rPr lang="en-US" sz="1500" dirty="0" err="1">
                <a:latin typeface="Calibri "/>
              </a:rPr>
              <a:t>hoặc</a:t>
            </a:r>
            <a:r>
              <a:rPr lang="en-US" sz="1500" dirty="0">
                <a:latin typeface="Calibri "/>
              </a:rPr>
              <a:t> </a:t>
            </a:r>
            <a:r>
              <a:rPr lang="en-US" sz="1500" dirty="0" err="1">
                <a:latin typeface="Calibri "/>
              </a:rPr>
              <a:t>hoàn</a:t>
            </a:r>
            <a:r>
              <a:rPr lang="en-US" sz="1500" dirty="0">
                <a:latin typeface="Calibri "/>
              </a:rPr>
              <a:t> </a:t>
            </a:r>
            <a:r>
              <a:rPr lang="en-US" sz="1500" dirty="0" err="1">
                <a:latin typeface="Calibri "/>
              </a:rPr>
              <a:t>tiền</a:t>
            </a:r>
            <a:r>
              <a:rPr lang="en-US" sz="1500" dirty="0">
                <a:latin typeface="Calibri "/>
              </a:rPr>
              <a:t>.</a:t>
            </a:r>
          </a:p>
          <a:p>
            <a:pPr>
              <a:lnSpc>
                <a:spcPct val="150000"/>
              </a:lnSpc>
            </a:pPr>
            <a:r>
              <a:rPr lang="en-US" sz="1500" b="1" dirty="0">
                <a:latin typeface="Calibri "/>
              </a:rPr>
              <a:t>2. </a:t>
            </a:r>
            <a:r>
              <a:rPr lang="en-US" sz="1500" b="1" dirty="0" err="1">
                <a:latin typeface="Calibri "/>
              </a:rPr>
              <a:t>Tác</a:t>
            </a:r>
            <a:r>
              <a:rPr lang="en-US" sz="1500" b="1" dirty="0">
                <a:latin typeface="Calibri "/>
              </a:rPr>
              <a:t> </a:t>
            </a:r>
            <a:r>
              <a:rPr lang="en-US" sz="1500" b="1" dirty="0" err="1">
                <a:latin typeface="Calibri "/>
              </a:rPr>
              <a:t>nhân</a:t>
            </a:r>
            <a:r>
              <a:rPr lang="en-US" sz="1500" b="1" dirty="0">
                <a:latin typeface="Calibri "/>
              </a:rPr>
              <a:t> </a:t>
            </a:r>
            <a:r>
              <a:rPr lang="en-US" sz="1500" b="1" dirty="0" err="1">
                <a:latin typeface="Calibri "/>
              </a:rPr>
              <a:t>chính</a:t>
            </a:r>
            <a:r>
              <a:rPr lang="en-US" sz="1500" b="1" dirty="0">
                <a:latin typeface="Calibri "/>
              </a:rPr>
              <a:t> </a:t>
            </a:r>
            <a:r>
              <a:rPr lang="en-US" sz="1500" dirty="0">
                <a:latin typeface="Calibri "/>
              </a:rPr>
              <a:t>: Quản </a:t>
            </a:r>
            <a:r>
              <a:rPr lang="en-US" sz="1500" dirty="0" err="1">
                <a:latin typeface="Calibri "/>
              </a:rPr>
              <a:t>trị</a:t>
            </a:r>
            <a:r>
              <a:rPr lang="en-US" sz="1500" dirty="0">
                <a:latin typeface="Calibri "/>
              </a:rPr>
              <a:t> </a:t>
            </a:r>
            <a:r>
              <a:rPr lang="en-US" sz="1500" dirty="0" err="1">
                <a:latin typeface="Calibri "/>
              </a:rPr>
              <a:t>viên</a:t>
            </a:r>
            <a:endParaRPr lang="en-US" sz="1500" dirty="0">
              <a:latin typeface="Calibri "/>
            </a:endParaRPr>
          </a:p>
          <a:p>
            <a:pPr>
              <a:lnSpc>
                <a:spcPct val="150000"/>
              </a:lnSpc>
            </a:pPr>
            <a:r>
              <a:rPr lang="en-US" sz="1500" b="1" dirty="0">
                <a:latin typeface="Calibri "/>
              </a:rPr>
              <a:t>3. </a:t>
            </a:r>
            <a:r>
              <a:rPr lang="en-US" sz="1500" b="1" dirty="0" err="1">
                <a:latin typeface="Calibri "/>
              </a:rPr>
              <a:t>Tiền</a:t>
            </a:r>
            <a:r>
              <a:rPr lang="en-US" sz="1500" b="1" dirty="0">
                <a:latin typeface="Calibri "/>
              </a:rPr>
              <a:t> </a:t>
            </a:r>
            <a:r>
              <a:rPr lang="en-US" sz="1500" b="1" dirty="0" err="1">
                <a:latin typeface="Calibri "/>
              </a:rPr>
              <a:t>điều</a:t>
            </a:r>
            <a:r>
              <a:rPr lang="en-US" sz="1500" b="1" dirty="0">
                <a:latin typeface="Calibri "/>
              </a:rPr>
              <a:t> </a:t>
            </a:r>
            <a:r>
              <a:rPr lang="en-US" sz="1500" b="1" dirty="0" err="1">
                <a:latin typeface="Calibri "/>
              </a:rPr>
              <a:t>kiện</a:t>
            </a:r>
            <a:r>
              <a:rPr lang="en-US" sz="1500" b="1" dirty="0">
                <a:latin typeface="Calibri "/>
              </a:rPr>
              <a:t> </a:t>
            </a:r>
            <a:r>
              <a:rPr lang="en-US" sz="1500" dirty="0">
                <a:latin typeface="Calibri "/>
              </a:rPr>
              <a:t>:</a:t>
            </a:r>
            <a:endParaRPr lang="en-US" sz="1500" dirty="0">
              <a:latin typeface="Calibri "/>
              <a:ea typeface="Calibri" panose="020F0502020204030204" pitchFamily="34" charset="0"/>
              <a:cs typeface="Calibri" panose="020F0502020204030204" pitchFamily="34" charset="0"/>
            </a:endParaRPr>
          </a:p>
          <a:p>
            <a:r>
              <a:rPr lang="en-US" sz="1500" dirty="0">
                <a:latin typeface="Calibri "/>
                <a:ea typeface="Calibri" panose="020F0502020204030204" pitchFamily="34" charset="0"/>
                <a:cs typeface="Calibri" panose="020F0502020204030204" pitchFamily="34" charset="0"/>
              </a:rPr>
              <a:t>	-  </a:t>
            </a:r>
            <a:r>
              <a:rPr lang="en-US" sz="1500" dirty="0" err="1">
                <a:latin typeface="Calibri "/>
                <a:ea typeface="Calibri" panose="020F0502020204030204" pitchFamily="34" charset="0"/>
                <a:cs typeface="Calibri" panose="020F0502020204030204" pitchFamily="34" charset="0"/>
              </a:rPr>
              <a:t>Vé</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xe</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tồn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tại</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trong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cơ</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sở</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dữ</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liệu</a:t>
            </a:r>
            <a:endParaRPr lang="en-US" sz="1500" dirty="0">
              <a:latin typeface="Calibri "/>
              <a:ea typeface="Calibri" panose="020F0502020204030204" pitchFamily="34" charset="0"/>
              <a:cs typeface="Calibri" panose="020F0502020204030204" pitchFamily="34" charset="0"/>
            </a:endParaRPr>
          </a:p>
          <a:p>
            <a:r>
              <a:rPr lang="en-US" sz="1500" dirty="0">
                <a:latin typeface="Calibri "/>
                <a:ea typeface="Calibri" panose="020F0502020204030204" pitchFamily="34" charset="0"/>
                <a:cs typeface="Calibri" panose="020F0502020204030204" pitchFamily="34" charset="0"/>
              </a:rPr>
              <a:t>	- Quản </a:t>
            </a:r>
            <a:r>
              <a:rPr lang="en-US" sz="1500" dirty="0" err="1">
                <a:latin typeface="Calibri "/>
                <a:ea typeface="Calibri" panose="020F0502020204030204" pitchFamily="34" charset="0"/>
                <a:cs typeface="Calibri" panose="020F0502020204030204" pitchFamily="34" charset="0"/>
              </a:rPr>
              <a:t>trị</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viên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có</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quyền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hợp</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lệ</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để</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thao</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tác</a:t>
            </a:r>
            <a:endParaRPr lang="en-US" sz="1500" dirty="0">
              <a:latin typeface="Calibri "/>
              <a:ea typeface="Calibri" panose="020F0502020204030204" pitchFamily="34" charset="0"/>
              <a:cs typeface="Calibri" panose="020F0502020204030204" pitchFamily="34" charset="0"/>
            </a:endParaRPr>
          </a:p>
          <a:p>
            <a:r>
              <a:rPr lang="en-US" sz="1500" dirty="0">
                <a:latin typeface="Calibri "/>
                <a:ea typeface="Calibri" panose="020F0502020204030204" pitchFamily="34" charset="0"/>
                <a:cs typeface="Calibri" panose="020F0502020204030204" pitchFamily="34" charset="0"/>
              </a:rPr>
              <a:t>	- </a:t>
            </a:r>
            <a:r>
              <a:rPr lang="en-US" sz="1500" dirty="0" err="1">
                <a:latin typeface="Calibri "/>
                <a:ea typeface="Calibri" panose="020F0502020204030204" pitchFamily="34" charset="0"/>
                <a:cs typeface="Calibri" panose="020F0502020204030204" pitchFamily="34" charset="0"/>
              </a:rPr>
              <a:t>Trạng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thái</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vé</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hiện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tại</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cho</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phép</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cập</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nhật</a:t>
            </a:r>
            <a:endParaRPr lang="en-US" sz="1500" dirty="0">
              <a:latin typeface="Calibri "/>
              <a:ea typeface="Calibri" panose="020F0502020204030204" pitchFamily="34" charset="0"/>
              <a:cs typeface="Calibri" panose="020F0502020204030204" pitchFamily="34" charset="0"/>
            </a:endParaRPr>
          </a:p>
          <a:p>
            <a:pPr>
              <a:lnSpc>
                <a:spcPct val="150000"/>
              </a:lnSpc>
            </a:pPr>
            <a:r>
              <a:rPr lang="en-US" sz="1500" b="1" dirty="0">
                <a:latin typeface="Calibri "/>
                <a:ea typeface="Calibri" panose="020F0502020204030204" pitchFamily="34" charset="0"/>
                <a:cs typeface="Calibri" panose="020F0502020204030204" pitchFamily="34" charset="0"/>
              </a:rPr>
              <a:t>4. </a:t>
            </a:r>
            <a:r>
              <a:rPr lang="en-US" sz="1500" b="1" dirty="0" err="1">
                <a:latin typeface="Calibri "/>
                <a:ea typeface="Calibri" panose="020F0502020204030204" pitchFamily="34" charset="0"/>
                <a:cs typeface="Calibri" panose="020F0502020204030204" pitchFamily="34" charset="0"/>
              </a:rPr>
              <a:t>Luồng</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sự</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kiện</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chính</a:t>
            </a:r>
            <a:r>
              <a:rPr lang="en-US" sz="1500" b="1" dirty="0">
                <a:latin typeface="Calibri "/>
                <a:ea typeface="Calibri" panose="020F0502020204030204" pitchFamily="34" charset="0"/>
                <a:cs typeface="Calibri" panose="020F0502020204030204" pitchFamily="34" charset="0"/>
              </a:rPr>
              <a:t> </a:t>
            </a:r>
            <a:r>
              <a:rPr lang="en-US" sz="1500" dirty="0">
                <a:latin typeface="Calibri "/>
                <a:ea typeface="Calibri" panose="020F0502020204030204" pitchFamily="34" charset="0"/>
                <a:cs typeface="Calibri" panose="020F0502020204030204" pitchFamily="34" charset="0"/>
              </a:rPr>
              <a:t>:</a:t>
            </a:r>
          </a:p>
          <a:p>
            <a:r>
              <a:rPr lang="en-US" sz="1500" dirty="0">
                <a:latin typeface="Calibri "/>
                <a:ea typeface="Calibri" panose="020F0502020204030204" pitchFamily="34" charset="0"/>
                <a:cs typeface="Calibri" panose="020F0502020204030204" pitchFamily="34" charset="0"/>
              </a:rPr>
              <a:t>    </a:t>
            </a:r>
            <a:r>
              <a:rPr lang="en-US" sz="1500" dirty="0">
                <a:latin typeface="Calibri" panose="020F0502020204030204" pitchFamily="34" charset="0"/>
                <a:ea typeface="Calibri" panose="020F0502020204030204" pitchFamily="34" charset="0"/>
                <a:cs typeface="Calibri" panose="020F0502020204030204" pitchFamily="34" charset="0"/>
              </a:rPr>
              <a:t>1. Quản </a:t>
            </a:r>
            <a:r>
              <a:rPr lang="en-US" sz="1500" dirty="0" err="1">
                <a:latin typeface="Calibri" panose="020F0502020204030204" pitchFamily="34" charset="0"/>
                <a:ea typeface="Calibri" panose="020F0502020204030204" pitchFamily="34" charset="0"/>
                <a:cs typeface="Calibri" panose="020F0502020204030204" pitchFamily="34" charset="0"/>
              </a:rPr>
              <a:t>trị</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viên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chọn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vé</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cần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cập</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nhật</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và</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chọn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trạng</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thái</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tương</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ứng</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xác</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nhận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thanh</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toán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hủy</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vé</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hoàn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tiền</a:t>
            </a:r>
            <a:r>
              <a:rPr lang="en-US" sz="1500" dirty="0">
                <a:latin typeface="Calibri" panose="020F0502020204030204" pitchFamily="34" charset="0"/>
                <a:ea typeface="Calibri" panose="020F0502020204030204" pitchFamily="34" charset="0"/>
                <a:cs typeface="Calibri" panose="020F0502020204030204" pitchFamily="34" charset="0"/>
              </a:rPr>
              <a:t>.)</a:t>
            </a:r>
          </a:p>
          <a:p>
            <a:r>
              <a:rPr lang="en-US" sz="1500" dirty="0">
                <a:latin typeface="Calibri" panose="020F0502020204030204" pitchFamily="34" charset="0"/>
                <a:ea typeface="Calibri" panose="020F0502020204030204" pitchFamily="34" charset="0"/>
                <a:cs typeface="Calibri" panose="020F0502020204030204" pitchFamily="34" charset="0"/>
              </a:rPr>
              <a:t>    2. </a:t>
            </a:r>
            <a:r>
              <a:rPr lang="en-US" sz="1500" dirty="0" err="1">
                <a:latin typeface="Calibri" panose="020F0502020204030204" pitchFamily="34" charset="0"/>
                <a:ea typeface="Calibri" panose="020F0502020204030204" pitchFamily="34" charset="0"/>
                <a:cs typeface="Calibri" panose="020F0502020204030204" pitchFamily="34" charset="0"/>
              </a:rPr>
              <a:t>Hệ</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thống</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kiểm</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tra</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điều</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kiện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hợp</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lệ</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của</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trạng</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thái</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vé</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hiện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tại</a:t>
            </a:r>
            <a:endParaRPr lang="en-US" sz="1500" dirty="0">
              <a:latin typeface="Calibri" panose="020F0502020204030204" pitchFamily="34" charset="0"/>
              <a:ea typeface="Calibri" panose="020F0502020204030204" pitchFamily="34" charset="0"/>
              <a:cs typeface="Calibri" panose="020F0502020204030204" pitchFamily="34" charset="0"/>
            </a:endParaRPr>
          </a:p>
          <a:p>
            <a:r>
              <a:rPr lang="vi-VN" sz="1500" dirty="0">
                <a:latin typeface="Calibri" panose="020F0502020204030204" pitchFamily="34" charset="0"/>
                <a:ea typeface="Calibri" panose="020F0502020204030204" pitchFamily="34" charset="0"/>
                <a:cs typeface="Calibri" panose="020F0502020204030204" pitchFamily="34" charset="0"/>
              </a:rPr>
              <a:t> </a:t>
            </a:r>
            <a:r>
              <a:rPr lang="en-US" sz="1500" dirty="0">
                <a:latin typeface="Calibri" panose="020F0502020204030204" pitchFamily="34" charset="0"/>
                <a:ea typeface="Calibri" panose="020F0502020204030204" pitchFamily="34" charset="0"/>
                <a:cs typeface="Calibri" panose="020F0502020204030204" pitchFamily="34" charset="0"/>
              </a:rPr>
              <a:t>   3. </a:t>
            </a:r>
            <a:r>
              <a:rPr lang="en-US" sz="1500" dirty="0" err="1">
                <a:latin typeface="Calibri" panose="020F0502020204030204" pitchFamily="34" charset="0"/>
                <a:ea typeface="Calibri" panose="020F0502020204030204" pitchFamily="34" charset="0"/>
                <a:cs typeface="Calibri" panose="020F0502020204030204" pitchFamily="34" charset="0"/>
              </a:rPr>
              <a:t>Hệ</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thống</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cập</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nhật</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lại</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trạng</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thái</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vé</a:t>
            </a:r>
            <a:endParaRPr lang="en-US" sz="15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US" sz="1500" b="1" dirty="0">
                <a:latin typeface="Calibri "/>
                <a:ea typeface="Calibri" panose="020F0502020204030204" pitchFamily="34" charset="0"/>
                <a:cs typeface="Calibri" panose="020F0502020204030204" pitchFamily="34" charset="0"/>
              </a:rPr>
              <a:t>5. </a:t>
            </a:r>
            <a:r>
              <a:rPr lang="en-US" sz="1500" b="1" dirty="0" err="1">
                <a:latin typeface="Calibri "/>
                <a:ea typeface="Calibri" panose="020F0502020204030204" pitchFamily="34" charset="0"/>
                <a:cs typeface="Calibri" panose="020F0502020204030204" pitchFamily="34" charset="0"/>
              </a:rPr>
              <a:t>Luồng</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sự</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kiện</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thay</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thế</a:t>
            </a:r>
            <a:endParaRPr lang="en-US" sz="1500" b="1" dirty="0">
              <a:latin typeface="Calibri "/>
              <a:ea typeface="Calibri" panose="020F0502020204030204" pitchFamily="34" charset="0"/>
              <a:cs typeface="Calibri" panose="020F0502020204030204" pitchFamily="34" charset="0"/>
            </a:endParaRPr>
          </a:p>
          <a:p>
            <a:r>
              <a:rPr lang="en-US" sz="1500" b="1" dirty="0">
                <a:latin typeface="Calibri "/>
                <a:ea typeface="Calibri" panose="020F0502020204030204" pitchFamily="34" charset="0"/>
                <a:cs typeface="Calibri" panose="020F0502020204030204" pitchFamily="34" charset="0"/>
              </a:rPr>
              <a:t>	</a:t>
            </a:r>
            <a:r>
              <a:rPr lang="en-US" sz="1500" dirty="0">
                <a:latin typeface="Calibri "/>
                <a:ea typeface="Calibri" panose="020F0502020204030204" pitchFamily="34" charset="0"/>
                <a:cs typeface="Calibri" panose="020F0502020204030204" pitchFamily="34" charset="0"/>
              </a:rPr>
              <a:t>3a:  </a:t>
            </a:r>
            <a:r>
              <a:rPr lang="en-US" sz="1500" dirty="0" err="1">
                <a:latin typeface="Calibri "/>
                <a:ea typeface="Calibri" panose="020F0502020204030204" pitchFamily="34" charset="0"/>
                <a:cs typeface="Calibri" panose="020F0502020204030204" pitchFamily="34" charset="0"/>
              </a:rPr>
              <a:t>Nếu</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trạng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thái</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vé</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không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hợp</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lệ</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hệ</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thống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hiển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thị</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thông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báo</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lỗi</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không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thể</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cập</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nhật</a:t>
            </a:r>
            <a:r>
              <a:rPr lang="en-US" sz="1500" dirty="0">
                <a:latin typeface="Calibri "/>
                <a:ea typeface="Calibri" panose="020F0502020204030204" pitchFamily="34" charset="0"/>
                <a:cs typeface="Calibri" panose="020F0502020204030204" pitchFamily="34" charset="0"/>
              </a:rPr>
              <a:t>.</a:t>
            </a:r>
          </a:p>
          <a:p>
            <a:r>
              <a:rPr lang="en-US" sz="1500" b="1" dirty="0">
                <a:latin typeface="Calibri "/>
                <a:ea typeface="Calibri" panose="020F0502020204030204" pitchFamily="34" charset="0"/>
                <a:cs typeface="Calibri" panose="020F0502020204030204" pitchFamily="34" charset="0"/>
              </a:rPr>
              <a:t>6.Hậu </a:t>
            </a:r>
            <a:r>
              <a:rPr lang="en-US" sz="1500" b="1" dirty="0" err="1">
                <a:latin typeface="Calibri "/>
                <a:ea typeface="Calibri" panose="020F0502020204030204" pitchFamily="34" charset="0"/>
                <a:cs typeface="Calibri" panose="020F0502020204030204" pitchFamily="34" charset="0"/>
              </a:rPr>
              <a:t>điều</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kiện</a:t>
            </a:r>
            <a:endParaRPr lang="en-US" sz="1500" b="1" dirty="0">
              <a:latin typeface="Calibri "/>
              <a:ea typeface="Calibri" panose="020F0502020204030204" pitchFamily="34" charset="0"/>
              <a:cs typeface="Calibri" panose="020F0502020204030204" pitchFamily="34" charset="0"/>
            </a:endParaRPr>
          </a:p>
          <a:p>
            <a:pPr marL="285750" indent="-285750">
              <a:buFontTx/>
              <a:buChar char="-"/>
            </a:pPr>
            <a:r>
              <a:rPr lang="en-US" sz="1500" dirty="0">
                <a:latin typeface="Calibri "/>
                <a:ea typeface="Calibri" panose="020F0502020204030204" pitchFamily="34" charset="0"/>
                <a:cs typeface="Calibri" panose="020F0502020204030204" pitchFamily="34" charset="0"/>
              </a:rPr>
              <a:t>Thông tin </a:t>
            </a:r>
            <a:r>
              <a:rPr lang="en-US" sz="1500" dirty="0" err="1">
                <a:latin typeface="Calibri "/>
                <a:ea typeface="Calibri" panose="020F0502020204030204" pitchFamily="34" charset="0"/>
                <a:cs typeface="Calibri" panose="020F0502020204030204" pitchFamily="34" charset="0"/>
              </a:rPr>
              <a:t>về</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trạng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thái</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vé</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được</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lưu</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chính</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xác</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trong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cơ</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sở</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dữ</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liệu</a:t>
            </a:r>
            <a:endParaRPr lang="en-US" sz="1500" dirty="0">
              <a:latin typeface="Calibri "/>
              <a:ea typeface="Calibri" panose="020F0502020204030204" pitchFamily="34" charset="0"/>
              <a:cs typeface="Calibri" panose="020F0502020204030204" pitchFamily="34" charset="0"/>
            </a:endParaRPr>
          </a:p>
          <a:p>
            <a:pPr marL="285750" indent="-285750">
              <a:buFontTx/>
              <a:buChar char="-"/>
            </a:pPr>
            <a:r>
              <a:rPr lang="en-US" sz="1500" dirty="0" err="1">
                <a:latin typeface="Calibri "/>
                <a:ea typeface="Calibri" panose="020F0502020204030204" pitchFamily="34" charset="0"/>
                <a:cs typeface="Calibri" panose="020F0502020204030204" pitchFamily="34" charset="0"/>
              </a:rPr>
              <a:t>Hệ</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thống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đồng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bộ</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lại</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trạng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thái</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vé</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trong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giao</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diện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người</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dùng</a:t>
            </a:r>
            <a:endParaRPr lang="en-US" sz="1500" dirty="0">
              <a:latin typeface="Calibri "/>
              <a:ea typeface="Calibri" panose="020F0502020204030204" pitchFamily="34" charset="0"/>
              <a:cs typeface="Calibri" panose="020F0502020204030204" pitchFamily="34" charset="0"/>
            </a:endParaRPr>
          </a:p>
          <a:p>
            <a:pPr marL="285750" indent="-285750">
              <a:buFontTx/>
              <a:buChar char="-"/>
            </a:pPr>
            <a:endParaRPr lang="en-US" sz="1500" dirty="0">
              <a:latin typeface="Calibri "/>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7716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B128D-2C93-4693-12FF-9C7F8B513C6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D1BA1C-312C-5BF4-717B-A486F3D8796E}"/>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0B3BAF5D-480D-DFAA-CE57-33A4682496F7}"/>
              </a:ext>
            </a:extLst>
          </p:cNvPr>
          <p:cNvSpPr>
            <a:spLocks noGrp="1"/>
          </p:cNvSpPr>
          <p:nvPr>
            <p:ph type="title"/>
          </p:nvPr>
        </p:nvSpPr>
        <p:spPr/>
        <p:txBody>
          <a:bodyPr/>
          <a:lstStyle/>
          <a:p>
            <a:r>
              <a:rPr lang="en-US" dirty="0"/>
              <a:t> </a:t>
            </a:r>
            <a:r>
              <a:rPr lang="en-US" dirty="0" err="1"/>
              <a:t>Đặc</a:t>
            </a:r>
            <a:r>
              <a:rPr lang="en-US" dirty="0"/>
              <a:t> </a:t>
            </a:r>
            <a:r>
              <a:rPr lang="en-US" dirty="0" err="1"/>
              <a:t>tả</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chính</a:t>
            </a:r>
            <a:endParaRPr lang="en-US" dirty="0"/>
          </a:p>
        </p:txBody>
      </p:sp>
      <p:sp>
        <p:nvSpPr>
          <p:cNvPr id="5" name="Rectangle 4">
            <a:extLst>
              <a:ext uri="{FF2B5EF4-FFF2-40B4-BE49-F238E27FC236}">
                <a16:creationId xmlns:a16="http://schemas.microsoft.com/office/drawing/2014/main" id="{D189F543-3108-9A3A-0127-31265F6386B5}"/>
              </a:ext>
            </a:extLst>
          </p:cNvPr>
          <p:cNvSpPr/>
          <p:nvPr/>
        </p:nvSpPr>
        <p:spPr>
          <a:xfrm>
            <a:off x="987725" y="796440"/>
            <a:ext cx="6668218" cy="53455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7A918FE3-12A1-0548-D599-8AB8C9781EA8}"/>
              </a:ext>
            </a:extLst>
          </p:cNvPr>
          <p:cNvCxnSpPr>
            <a:cxnSpLocks/>
          </p:cNvCxnSpPr>
          <p:nvPr/>
        </p:nvCxnSpPr>
        <p:spPr>
          <a:xfrm>
            <a:off x="1009291" y="1100807"/>
            <a:ext cx="6668218"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869F0A0B-2E9C-7857-84DC-5181367EFE33}"/>
              </a:ext>
            </a:extLst>
          </p:cNvPr>
          <p:cNvCxnSpPr>
            <a:cxnSpLocks/>
          </p:cNvCxnSpPr>
          <p:nvPr/>
        </p:nvCxnSpPr>
        <p:spPr>
          <a:xfrm>
            <a:off x="3467819" y="778233"/>
            <a:ext cx="0" cy="322574"/>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7A5A9B69-0C84-73EF-8254-57A56F003FA4}"/>
              </a:ext>
            </a:extLst>
          </p:cNvPr>
          <p:cNvSpPr txBox="1"/>
          <p:nvPr/>
        </p:nvSpPr>
        <p:spPr>
          <a:xfrm>
            <a:off x="987725" y="814166"/>
            <a:ext cx="2458528" cy="338554"/>
          </a:xfrm>
          <a:prstGeom prst="rect">
            <a:avLst/>
          </a:prstGeom>
          <a:noFill/>
        </p:spPr>
        <p:txBody>
          <a:bodyPr wrap="square" rtlCol="0">
            <a:spAutoFit/>
          </a:bodyPr>
          <a:lstStyle/>
          <a:p>
            <a:r>
              <a:rPr lang="en-US" sz="1600" dirty="0"/>
              <a:t>ID : 05</a:t>
            </a:r>
          </a:p>
        </p:txBody>
      </p:sp>
      <p:sp>
        <p:nvSpPr>
          <p:cNvPr id="16" name="TextBox 15">
            <a:extLst>
              <a:ext uri="{FF2B5EF4-FFF2-40B4-BE49-F238E27FC236}">
                <a16:creationId xmlns:a16="http://schemas.microsoft.com/office/drawing/2014/main" id="{B3BC515E-1F85-C835-9777-EA48A77D2B90}"/>
              </a:ext>
            </a:extLst>
          </p:cNvPr>
          <p:cNvSpPr txBox="1"/>
          <p:nvPr/>
        </p:nvSpPr>
        <p:spPr>
          <a:xfrm>
            <a:off x="3489386" y="773371"/>
            <a:ext cx="4209689" cy="338554"/>
          </a:xfrm>
          <a:prstGeom prst="rect">
            <a:avLst/>
          </a:prstGeom>
          <a:noFill/>
        </p:spPr>
        <p:txBody>
          <a:bodyPr wrap="square" rtlCol="0">
            <a:spAutoFit/>
          </a:bodyPr>
          <a:lstStyle/>
          <a:p>
            <a:r>
              <a:rPr lang="en-US" sz="1600" dirty="0" err="1"/>
              <a:t>Tên</a:t>
            </a:r>
            <a:r>
              <a:rPr lang="en-US" sz="1600" dirty="0"/>
              <a:t> ca </a:t>
            </a:r>
            <a:r>
              <a:rPr lang="en-US" sz="1600" dirty="0" err="1"/>
              <a:t>sử</a:t>
            </a:r>
            <a:r>
              <a:rPr lang="en-US" sz="1600" dirty="0"/>
              <a:t> </a:t>
            </a:r>
            <a:r>
              <a:rPr lang="en-US" sz="1600" dirty="0" err="1"/>
              <a:t>dụng</a:t>
            </a:r>
            <a:r>
              <a:rPr lang="en-US" sz="1600" dirty="0"/>
              <a:t> : Quản </a:t>
            </a:r>
            <a:r>
              <a:rPr lang="en-US" sz="1600" dirty="0" err="1"/>
              <a:t>lý</a:t>
            </a:r>
            <a:r>
              <a:rPr lang="en-US" sz="1600" dirty="0"/>
              <a:t> </a:t>
            </a:r>
            <a:r>
              <a:rPr lang="en-US" sz="1600" dirty="0" err="1"/>
              <a:t>chuyến</a:t>
            </a:r>
            <a:r>
              <a:rPr lang="en-US" sz="1600" dirty="0"/>
              <a:t> </a:t>
            </a:r>
            <a:r>
              <a:rPr lang="en-US" sz="1600" dirty="0" err="1"/>
              <a:t>xe</a:t>
            </a:r>
            <a:r>
              <a:rPr lang="en-US" sz="1600" dirty="0"/>
              <a:t> </a:t>
            </a:r>
          </a:p>
        </p:txBody>
      </p:sp>
      <p:sp>
        <p:nvSpPr>
          <p:cNvPr id="25" name="TextBox 24">
            <a:extLst>
              <a:ext uri="{FF2B5EF4-FFF2-40B4-BE49-F238E27FC236}">
                <a16:creationId xmlns:a16="http://schemas.microsoft.com/office/drawing/2014/main" id="{2FD08401-27D3-A31F-B3C3-A4E3E6E56F76}"/>
              </a:ext>
            </a:extLst>
          </p:cNvPr>
          <p:cNvSpPr txBox="1"/>
          <p:nvPr/>
        </p:nvSpPr>
        <p:spPr>
          <a:xfrm>
            <a:off x="1030857" y="1129651"/>
            <a:ext cx="6668218" cy="4708981"/>
          </a:xfrm>
          <a:prstGeom prst="rect">
            <a:avLst/>
          </a:prstGeom>
          <a:noFill/>
        </p:spPr>
        <p:txBody>
          <a:bodyPr wrap="square" rtlCol="0">
            <a:spAutoFit/>
          </a:bodyPr>
          <a:lstStyle/>
          <a:p>
            <a:r>
              <a:rPr lang="en-US" sz="1500" b="1" dirty="0">
                <a:latin typeface="Calibri "/>
              </a:rPr>
              <a:t>1. </a:t>
            </a:r>
            <a:r>
              <a:rPr lang="en-US" sz="1500" b="1" dirty="0" err="1">
                <a:latin typeface="Calibri "/>
              </a:rPr>
              <a:t>Mô</a:t>
            </a:r>
            <a:r>
              <a:rPr lang="en-US" sz="1500" b="1" dirty="0">
                <a:latin typeface="Calibri "/>
              </a:rPr>
              <a:t> </a:t>
            </a:r>
            <a:r>
              <a:rPr lang="en-US" sz="1500" b="1" dirty="0" err="1">
                <a:latin typeface="Calibri "/>
              </a:rPr>
              <a:t>tả</a:t>
            </a:r>
            <a:r>
              <a:rPr lang="en-US" sz="1500" b="1" dirty="0">
                <a:latin typeface="Calibri "/>
              </a:rPr>
              <a:t> </a:t>
            </a:r>
            <a:r>
              <a:rPr lang="en-US" sz="1500" b="1" dirty="0" err="1">
                <a:latin typeface="Calibri "/>
              </a:rPr>
              <a:t>ngắn</a:t>
            </a:r>
            <a:r>
              <a:rPr lang="en-US" sz="1500" b="1" dirty="0">
                <a:latin typeface="Calibri "/>
              </a:rPr>
              <a:t> </a:t>
            </a:r>
            <a:r>
              <a:rPr lang="en-US" sz="1500" b="1" dirty="0" err="1">
                <a:latin typeface="Calibri "/>
              </a:rPr>
              <a:t>gọn</a:t>
            </a:r>
            <a:r>
              <a:rPr lang="en-US" sz="1500" b="1" dirty="0">
                <a:latin typeface="Calibri "/>
              </a:rPr>
              <a:t> </a:t>
            </a:r>
            <a:r>
              <a:rPr lang="en-US" sz="1500" dirty="0">
                <a:latin typeface="Calibri "/>
              </a:rPr>
              <a:t>: Cho </a:t>
            </a:r>
            <a:r>
              <a:rPr lang="en-US" sz="1500" dirty="0" err="1">
                <a:latin typeface="Calibri "/>
              </a:rPr>
              <a:t>phép</a:t>
            </a:r>
            <a:r>
              <a:rPr lang="en-US" sz="1500" dirty="0">
                <a:latin typeface="Calibri "/>
              </a:rPr>
              <a:t> </a:t>
            </a:r>
            <a:r>
              <a:rPr lang="en-US" sz="1500" dirty="0" err="1">
                <a:latin typeface="Calibri "/>
              </a:rPr>
              <a:t>quản</a:t>
            </a:r>
            <a:r>
              <a:rPr lang="en-US" sz="1500" dirty="0">
                <a:latin typeface="Calibri "/>
              </a:rPr>
              <a:t> </a:t>
            </a:r>
            <a:r>
              <a:rPr lang="en-US" sz="1500" dirty="0" err="1">
                <a:latin typeface="Calibri "/>
              </a:rPr>
              <a:t>trị</a:t>
            </a:r>
            <a:r>
              <a:rPr lang="en-US" sz="1500" dirty="0">
                <a:latin typeface="Calibri "/>
              </a:rPr>
              <a:t> </a:t>
            </a:r>
            <a:r>
              <a:rPr lang="en-US" sz="1500" dirty="0" err="1">
                <a:latin typeface="Calibri "/>
              </a:rPr>
              <a:t>viên</a:t>
            </a:r>
            <a:r>
              <a:rPr lang="en-US" sz="1500" dirty="0">
                <a:latin typeface="Calibri "/>
              </a:rPr>
              <a:t> </a:t>
            </a:r>
            <a:r>
              <a:rPr lang="en-US" sz="1500" dirty="0" err="1">
                <a:latin typeface="Calibri "/>
              </a:rPr>
              <a:t>cập</a:t>
            </a:r>
            <a:r>
              <a:rPr lang="en-US" sz="1500" dirty="0">
                <a:latin typeface="Calibri "/>
              </a:rPr>
              <a:t> </a:t>
            </a:r>
            <a:r>
              <a:rPr lang="en-US" sz="1500" dirty="0" err="1">
                <a:latin typeface="Calibri "/>
              </a:rPr>
              <a:t>nhật</a:t>
            </a:r>
            <a:r>
              <a:rPr lang="en-US" sz="1500" dirty="0">
                <a:latin typeface="Calibri "/>
              </a:rPr>
              <a:t> </a:t>
            </a:r>
            <a:r>
              <a:rPr lang="en-US" sz="1500" dirty="0" err="1">
                <a:latin typeface="Calibri "/>
              </a:rPr>
              <a:t>các</a:t>
            </a:r>
            <a:r>
              <a:rPr lang="en-US" sz="1500" dirty="0">
                <a:latin typeface="Calibri "/>
              </a:rPr>
              <a:t> </a:t>
            </a:r>
            <a:r>
              <a:rPr lang="en-US" sz="1500" dirty="0" err="1">
                <a:latin typeface="Calibri "/>
              </a:rPr>
              <a:t>thông</a:t>
            </a:r>
            <a:r>
              <a:rPr lang="en-US" sz="1500" dirty="0">
                <a:latin typeface="Calibri "/>
              </a:rPr>
              <a:t> tin </a:t>
            </a:r>
            <a:r>
              <a:rPr lang="en-US" sz="1500" dirty="0" err="1">
                <a:latin typeface="Calibri "/>
              </a:rPr>
              <a:t>của</a:t>
            </a:r>
            <a:r>
              <a:rPr lang="en-US" sz="1500" dirty="0">
                <a:latin typeface="Calibri "/>
              </a:rPr>
              <a:t> </a:t>
            </a:r>
            <a:r>
              <a:rPr lang="en-US" sz="1500" dirty="0" err="1">
                <a:latin typeface="Calibri "/>
              </a:rPr>
              <a:t>chuyến</a:t>
            </a:r>
            <a:r>
              <a:rPr lang="en-US" sz="1500" dirty="0">
                <a:latin typeface="Calibri "/>
              </a:rPr>
              <a:t> </a:t>
            </a:r>
            <a:r>
              <a:rPr lang="en-US" sz="1500" dirty="0" err="1">
                <a:latin typeface="Calibri "/>
              </a:rPr>
              <a:t>xe</a:t>
            </a:r>
            <a:r>
              <a:rPr lang="en-US" sz="1500" dirty="0">
                <a:latin typeface="Calibri "/>
              </a:rPr>
              <a:t> </a:t>
            </a:r>
            <a:r>
              <a:rPr lang="en-US" sz="1500" dirty="0" err="1">
                <a:latin typeface="Calibri "/>
              </a:rPr>
              <a:t>khi</a:t>
            </a:r>
            <a:r>
              <a:rPr lang="en-US" sz="1500" dirty="0">
                <a:latin typeface="Calibri "/>
              </a:rPr>
              <a:t> </a:t>
            </a:r>
            <a:r>
              <a:rPr lang="en-US" sz="1500" dirty="0" err="1">
                <a:latin typeface="Calibri "/>
              </a:rPr>
              <a:t>có</a:t>
            </a:r>
            <a:r>
              <a:rPr lang="en-US" sz="1500" dirty="0">
                <a:latin typeface="Calibri "/>
              </a:rPr>
              <a:t> </a:t>
            </a:r>
            <a:r>
              <a:rPr lang="en-US" sz="1500" dirty="0" err="1">
                <a:latin typeface="Calibri "/>
              </a:rPr>
              <a:t>thay</a:t>
            </a:r>
            <a:r>
              <a:rPr lang="en-US" sz="1500" dirty="0">
                <a:latin typeface="Calibri "/>
              </a:rPr>
              <a:t> </a:t>
            </a:r>
            <a:r>
              <a:rPr lang="en-US" sz="1500" dirty="0" err="1">
                <a:latin typeface="Calibri "/>
              </a:rPr>
              <a:t>đổi</a:t>
            </a:r>
            <a:r>
              <a:rPr lang="en-US" sz="1500" dirty="0">
                <a:latin typeface="Calibri "/>
              </a:rPr>
              <a:t> </a:t>
            </a:r>
            <a:r>
              <a:rPr lang="en-US" sz="1500" dirty="0" err="1">
                <a:latin typeface="Calibri "/>
              </a:rPr>
              <a:t>trên</a:t>
            </a:r>
            <a:r>
              <a:rPr lang="en-US" sz="1500" dirty="0">
                <a:latin typeface="Calibri "/>
              </a:rPr>
              <a:t> </a:t>
            </a:r>
            <a:r>
              <a:rPr lang="en-US" sz="1500" dirty="0" err="1">
                <a:latin typeface="Calibri "/>
              </a:rPr>
              <a:t>thông</a:t>
            </a:r>
            <a:r>
              <a:rPr lang="en-US" sz="1500" dirty="0">
                <a:latin typeface="Calibri "/>
              </a:rPr>
              <a:t> tin </a:t>
            </a:r>
            <a:r>
              <a:rPr lang="en-US" sz="1500" dirty="0" err="1">
                <a:latin typeface="Calibri "/>
              </a:rPr>
              <a:t>của</a:t>
            </a:r>
            <a:r>
              <a:rPr lang="en-US" sz="1500" dirty="0">
                <a:latin typeface="Calibri "/>
              </a:rPr>
              <a:t> </a:t>
            </a:r>
            <a:r>
              <a:rPr lang="en-US" sz="1500" dirty="0" err="1">
                <a:latin typeface="Calibri "/>
              </a:rPr>
              <a:t>chuyến</a:t>
            </a:r>
            <a:r>
              <a:rPr lang="en-US" sz="1500" dirty="0">
                <a:latin typeface="Calibri "/>
              </a:rPr>
              <a:t> </a:t>
            </a:r>
            <a:r>
              <a:rPr lang="en-US" sz="1500" dirty="0" err="1">
                <a:latin typeface="Calibri "/>
              </a:rPr>
              <a:t>xe</a:t>
            </a:r>
            <a:r>
              <a:rPr lang="en-US" sz="1500" dirty="0">
                <a:latin typeface="Calibri "/>
              </a:rPr>
              <a:t> </a:t>
            </a:r>
            <a:r>
              <a:rPr lang="en-US" sz="1500" dirty="0" err="1">
                <a:latin typeface="Calibri "/>
              </a:rPr>
              <a:t>đó</a:t>
            </a:r>
            <a:r>
              <a:rPr lang="en-US" sz="1500" dirty="0">
                <a:latin typeface="Calibri "/>
              </a:rPr>
              <a:t>.</a:t>
            </a:r>
          </a:p>
          <a:p>
            <a:pPr>
              <a:lnSpc>
                <a:spcPct val="150000"/>
              </a:lnSpc>
            </a:pPr>
            <a:r>
              <a:rPr lang="en-US" sz="1500" b="1" dirty="0">
                <a:latin typeface="Calibri "/>
              </a:rPr>
              <a:t>2. </a:t>
            </a:r>
            <a:r>
              <a:rPr lang="en-US" sz="1500" b="1" dirty="0" err="1">
                <a:latin typeface="Calibri "/>
              </a:rPr>
              <a:t>Tác</a:t>
            </a:r>
            <a:r>
              <a:rPr lang="en-US" sz="1500" b="1" dirty="0">
                <a:latin typeface="Calibri "/>
              </a:rPr>
              <a:t> </a:t>
            </a:r>
            <a:r>
              <a:rPr lang="en-US" sz="1500" b="1" dirty="0" err="1">
                <a:latin typeface="Calibri "/>
              </a:rPr>
              <a:t>nhân</a:t>
            </a:r>
            <a:r>
              <a:rPr lang="en-US" sz="1500" b="1" dirty="0">
                <a:latin typeface="Calibri "/>
              </a:rPr>
              <a:t> </a:t>
            </a:r>
            <a:r>
              <a:rPr lang="en-US" sz="1500" b="1" dirty="0" err="1">
                <a:latin typeface="Calibri "/>
              </a:rPr>
              <a:t>chính</a:t>
            </a:r>
            <a:r>
              <a:rPr lang="en-US" sz="1500" b="1" dirty="0">
                <a:latin typeface="Calibri "/>
              </a:rPr>
              <a:t> </a:t>
            </a:r>
            <a:r>
              <a:rPr lang="en-US" sz="1500" dirty="0">
                <a:latin typeface="Calibri "/>
              </a:rPr>
              <a:t>: Quản </a:t>
            </a:r>
            <a:r>
              <a:rPr lang="en-US" sz="1500" dirty="0" err="1">
                <a:latin typeface="Calibri "/>
              </a:rPr>
              <a:t>trị</a:t>
            </a:r>
            <a:r>
              <a:rPr lang="en-US" sz="1500" dirty="0">
                <a:latin typeface="Calibri "/>
              </a:rPr>
              <a:t> </a:t>
            </a:r>
            <a:r>
              <a:rPr lang="en-US" sz="1500" dirty="0" err="1">
                <a:latin typeface="Calibri "/>
              </a:rPr>
              <a:t>viên</a:t>
            </a:r>
            <a:endParaRPr lang="en-US" sz="1500" dirty="0">
              <a:latin typeface="Calibri "/>
            </a:endParaRPr>
          </a:p>
          <a:p>
            <a:pPr>
              <a:lnSpc>
                <a:spcPct val="150000"/>
              </a:lnSpc>
            </a:pPr>
            <a:r>
              <a:rPr lang="en-US" sz="1500" b="1" dirty="0">
                <a:latin typeface="Calibri "/>
              </a:rPr>
              <a:t>3. </a:t>
            </a:r>
            <a:r>
              <a:rPr lang="en-US" sz="1500" b="1" dirty="0" err="1">
                <a:latin typeface="Calibri "/>
              </a:rPr>
              <a:t>Tiền</a:t>
            </a:r>
            <a:r>
              <a:rPr lang="en-US" sz="1500" b="1" dirty="0">
                <a:latin typeface="Calibri "/>
              </a:rPr>
              <a:t> </a:t>
            </a:r>
            <a:r>
              <a:rPr lang="en-US" sz="1500" b="1" dirty="0" err="1">
                <a:latin typeface="Calibri "/>
              </a:rPr>
              <a:t>điều</a:t>
            </a:r>
            <a:r>
              <a:rPr lang="en-US" sz="1500" b="1" dirty="0">
                <a:latin typeface="Calibri "/>
              </a:rPr>
              <a:t> </a:t>
            </a:r>
            <a:r>
              <a:rPr lang="en-US" sz="1500" b="1" dirty="0" err="1">
                <a:latin typeface="Calibri "/>
              </a:rPr>
              <a:t>kiện</a:t>
            </a:r>
            <a:r>
              <a:rPr lang="en-US" sz="1500" b="1" dirty="0">
                <a:latin typeface="Calibri "/>
              </a:rPr>
              <a:t> </a:t>
            </a:r>
            <a:r>
              <a:rPr lang="en-US" sz="1500" dirty="0">
                <a:latin typeface="Calibri "/>
              </a:rPr>
              <a:t>:</a:t>
            </a:r>
            <a:endParaRPr lang="en-US" sz="1500" dirty="0">
              <a:latin typeface="Calibri "/>
              <a:ea typeface="Calibri" panose="020F0502020204030204" pitchFamily="34" charset="0"/>
              <a:cs typeface="Calibri" panose="020F0502020204030204" pitchFamily="34" charset="0"/>
            </a:endParaRPr>
          </a:p>
          <a:p>
            <a:r>
              <a:rPr lang="en-US" sz="1500" dirty="0">
                <a:latin typeface="Calibri "/>
                <a:ea typeface="Calibri" panose="020F0502020204030204" pitchFamily="34" charset="0"/>
                <a:cs typeface="Calibri" panose="020F0502020204030204" pitchFamily="34" charset="0"/>
              </a:rPr>
              <a:t>	-  Quản </a:t>
            </a:r>
            <a:r>
              <a:rPr lang="en-US" sz="1500" dirty="0" err="1">
                <a:latin typeface="Calibri "/>
                <a:ea typeface="Calibri" panose="020F0502020204030204" pitchFamily="34" charset="0"/>
                <a:cs typeface="Calibri" panose="020F0502020204030204" pitchFamily="34" charset="0"/>
              </a:rPr>
              <a:t>trị</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viên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đã</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đăng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nhập</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vào</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hệ</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thống</a:t>
            </a:r>
            <a:endParaRPr lang="en-US" sz="1500" dirty="0">
              <a:latin typeface="Calibri "/>
              <a:ea typeface="Calibri" panose="020F0502020204030204" pitchFamily="34" charset="0"/>
              <a:cs typeface="Calibri" panose="020F0502020204030204" pitchFamily="34" charset="0"/>
            </a:endParaRPr>
          </a:p>
          <a:p>
            <a:r>
              <a:rPr lang="en-US" sz="1500" dirty="0">
                <a:latin typeface="Calibri "/>
                <a:ea typeface="Calibri" panose="020F0502020204030204" pitchFamily="34" charset="0"/>
                <a:cs typeface="Calibri" panose="020F0502020204030204" pitchFamily="34" charset="0"/>
              </a:rPr>
              <a:t>	- Quản </a:t>
            </a:r>
            <a:r>
              <a:rPr lang="en-US" sz="1500" dirty="0" err="1">
                <a:latin typeface="Calibri "/>
                <a:ea typeface="Calibri" panose="020F0502020204030204" pitchFamily="34" charset="0"/>
                <a:cs typeface="Calibri" panose="020F0502020204030204" pitchFamily="34" charset="0"/>
              </a:rPr>
              <a:t>trị</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viên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có</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quyền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hợp</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lệ</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để</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thao</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tác</a:t>
            </a:r>
            <a:endParaRPr lang="en-US" sz="1500" dirty="0">
              <a:latin typeface="Calibri "/>
              <a:ea typeface="Calibri" panose="020F0502020204030204" pitchFamily="34" charset="0"/>
              <a:cs typeface="Calibri" panose="020F0502020204030204" pitchFamily="34" charset="0"/>
            </a:endParaRPr>
          </a:p>
          <a:p>
            <a:pPr>
              <a:lnSpc>
                <a:spcPct val="150000"/>
              </a:lnSpc>
            </a:pPr>
            <a:r>
              <a:rPr lang="en-US" sz="1500" b="1" dirty="0">
                <a:latin typeface="Calibri "/>
                <a:ea typeface="Calibri" panose="020F0502020204030204" pitchFamily="34" charset="0"/>
                <a:cs typeface="Calibri" panose="020F0502020204030204" pitchFamily="34" charset="0"/>
              </a:rPr>
              <a:t>4. </a:t>
            </a:r>
            <a:r>
              <a:rPr lang="en-US" sz="1500" b="1" dirty="0" err="1">
                <a:latin typeface="Calibri "/>
                <a:ea typeface="Calibri" panose="020F0502020204030204" pitchFamily="34" charset="0"/>
                <a:cs typeface="Calibri" panose="020F0502020204030204" pitchFamily="34" charset="0"/>
              </a:rPr>
              <a:t>Luồng</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sự</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kiện</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chính</a:t>
            </a:r>
            <a:r>
              <a:rPr lang="en-US" sz="1500" b="1" dirty="0">
                <a:latin typeface="Calibri "/>
                <a:ea typeface="Calibri" panose="020F0502020204030204" pitchFamily="34" charset="0"/>
                <a:cs typeface="Calibri" panose="020F0502020204030204" pitchFamily="34" charset="0"/>
              </a:rPr>
              <a:t> </a:t>
            </a:r>
            <a:r>
              <a:rPr lang="en-US" sz="1500" dirty="0">
                <a:latin typeface="Calibri "/>
                <a:ea typeface="Calibri" panose="020F0502020204030204" pitchFamily="34" charset="0"/>
                <a:cs typeface="Calibri" panose="020F0502020204030204" pitchFamily="34" charset="0"/>
              </a:rPr>
              <a:t>:</a:t>
            </a:r>
          </a:p>
          <a:p>
            <a:r>
              <a:rPr lang="en-US" sz="1500" dirty="0">
                <a:latin typeface="Calibri "/>
                <a:ea typeface="Calibri" panose="020F0502020204030204" pitchFamily="34" charset="0"/>
                <a:cs typeface="Calibri" panose="020F0502020204030204" pitchFamily="34" charset="0"/>
              </a:rPr>
              <a:t>    </a:t>
            </a:r>
            <a:r>
              <a:rPr lang="en-US" sz="1500" dirty="0">
                <a:latin typeface="Calibri" panose="020F0502020204030204" pitchFamily="34" charset="0"/>
                <a:ea typeface="Calibri" panose="020F0502020204030204" pitchFamily="34" charset="0"/>
                <a:cs typeface="Calibri" panose="020F0502020204030204" pitchFamily="34" charset="0"/>
              </a:rPr>
              <a:t>1. Quản </a:t>
            </a:r>
            <a:r>
              <a:rPr lang="en-US" sz="1500" dirty="0" err="1">
                <a:latin typeface="Calibri" panose="020F0502020204030204" pitchFamily="34" charset="0"/>
                <a:ea typeface="Calibri" panose="020F0502020204030204" pitchFamily="34" charset="0"/>
                <a:cs typeface="Calibri" panose="020F0502020204030204" pitchFamily="34" charset="0"/>
              </a:rPr>
              <a:t>trị</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viên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chọn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chuyến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xe</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cần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cập</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nhật</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thông</a:t>
            </a:r>
            <a:r>
              <a:rPr lang="en-US" sz="1500" dirty="0">
                <a:latin typeface="Calibri" panose="020F0502020204030204" pitchFamily="34" charset="0"/>
                <a:ea typeface="Calibri" panose="020F0502020204030204" pitchFamily="34" charset="0"/>
                <a:cs typeface="Calibri" panose="020F0502020204030204" pitchFamily="34" charset="0"/>
              </a:rPr>
              <a:t> tin.</a:t>
            </a:r>
          </a:p>
          <a:p>
            <a:r>
              <a:rPr lang="en-US" sz="1500" dirty="0">
                <a:latin typeface="Calibri" panose="020F0502020204030204" pitchFamily="34" charset="0"/>
                <a:ea typeface="Calibri" panose="020F0502020204030204" pitchFamily="34" charset="0"/>
                <a:cs typeface="Calibri" panose="020F0502020204030204" pitchFamily="34" charset="0"/>
              </a:rPr>
              <a:t>    2. </a:t>
            </a:r>
            <a:r>
              <a:rPr lang="en-US" sz="1500" dirty="0" err="1">
                <a:latin typeface="Calibri" panose="020F0502020204030204" pitchFamily="34" charset="0"/>
                <a:ea typeface="Calibri" panose="020F0502020204030204" pitchFamily="34" charset="0"/>
                <a:cs typeface="Calibri" panose="020F0502020204030204" pitchFamily="34" charset="0"/>
              </a:rPr>
              <a:t>Hệ</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thống</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hiển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thị</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thông</a:t>
            </a:r>
            <a:r>
              <a:rPr lang="en-US" sz="1500" dirty="0">
                <a:latin typeface="Calibri" panose="020F0502020204030204" pitchFamily="34" charset="0"/>
                <a:ea typeface="Calibri" panose="020F0502020204030204" pitchFamily="34" charset="0"/>
                <a:cs typeface="Calibri" panose="020F0502020204030204" pitchFamily="34" charset="0"/>
              </a:rPr>
              <a:t> tin chi </a:t>
            </a:r>
            <a:r>
              <a:rPr lang="en-US" sz="1500" dirty="0" err="1">
                <a:latin typeface="Calibri" panose="020F0502020204030204" pitchFamily="34" charset="0"/>
                <a:ea typeface="Calibri" panose="020F0502020204030204" pitchFamily="34" charset="0"/>
                <a:cs typeface="Calibri" panose="020F0502020204030204" pitchFamily="34" charset="0"/>
              </a:rPr>
              <a:t>tiết</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của</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chuyến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xe</a:t>
            </a:r>
            <a:endParaRPr lang="en-US" sz="1500" dirty="0">
              <a:latin typeface="Calibri" panose="020F0502020204030204" pitchFamily="34" charset="0"/>
              <a:ea typeface="Calibri" panose="020F0502020204030204" pitchFamily="34" charset="0"/>
              <a:cs typeface="Calibri" panose="020F0502020204030204" pitchFamily="34" charset="0"/>
            </a:endParaRPr>
          </a:p>
          <a:p>
            <a:r>
              <a:rPr lang="vi-VN" sz="1500" dirty="0">
                <a:latin typeface="Calibri" panose="020F0502020204030204" pitchFamily="34" charset="0"/>
                <a:ea typeface="Calibri" panose="020F0502020204030204" pitchFamily="34" charset="0"/>
                <a:cs typeface="Calibri" panose="020F0502020204030204" pitchFamily="34" charset="0"/>
              </a:rPr>
              <a:t> </a:t>
            </a:r>
            <a:r>
              <a:rPr lang="en-US" sz="1500" dirty="0">
                <a:latin typeface="Calibri" panose="020F0502020204030204" pitchFamily="34" charset="0"/>
                <a:ea typeface="Calibri" panose="020F0502020204030204" pitchFamily="34" charset="0"/>
                <a:cs typeface="Calibri" panose="020F0502020204030204" pitchFamily="34" charset="0"/>
              </a:rPr>
              <a:t>   3. Quản </a:t>
            </a:r>
            <a:r>
              <a:rPr lang="en-US" sz="1500" dirty="0" err="1">
                <a:latin typeface="Calibri" panose="020F0502020204030204" pitchFamily="34" charset="0"/>
                <a:ea typeface="Calibri" panose="020F0502020204030204" pitchFamily="34" charset="0"/>
                <a:cs typeface="Calibri" panose="020F0502020204030204" pitchFamily="34" charset="0"/>
              </a:rPr>
              <a:t>trị</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viên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nhập</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các</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thông</a:t>
            </a:r>
            <a:r>
              <a:rPr lang="en-US" sz="1500" dirty="0">
                <a:latin typeface="Calibri" panose="020F0502020204030204" pitchFamily="34" charset="0"/>
                <a:ea typeface="Calibri" panose="020F0502020204030204" pitchFamily="34" charset="0"/>
                <a:cs typeface="Calibri" panose="020F0502020204030204" pitchFamily="34" charset="0"/>
              </a:rPr>
              <a:t> tin </a:t>
            </a:r>
            <a:r>
              <a:rPr lang="en-US" sz="1500" dirty="0" err="1">
                <a:latin typeface="Calibri" panose="020F0502020204030204" pitchFamily="34" charset="0"/>
                <a:ea typeface="Calibri" panose="020F0502020204030204" pitchFamily="34" charset="0"/>
                <a:cs typeface="Calibri" panose="020F0502020204030204" pitchFamily="34" charset="0"/>
              </a:rPr>
              <a:t>mới</a:t>
            </a:r>
            <a:endParaRPr lang="en-US" sz="1500" dirty="0">
              <a:latin typeface="Calibri" panose="020F0502020204030204" pitchFamily="34" charset="0"/>
              <a:ea typeface="Calibri" panose="020F0502020204030204" pitchFamily="34" charset="0"/>
              <a:cs typeface="Calibri" panose="020F0502020204030204" pitchFamily="34" charset="0"/>
            </a:endParaRPr>
          </a:p>
          <a:p>
            <a:r>
              <a:rPr lang="en-US" sz="1500" dirty="0">
                <a:latin typeface="Calibri" panose="020F0502020204030204" pitchFamily="34" charset="0"/>
                <a:ea typeface="Calibri" panose="020F0502020204030204" pitchFamily="34" charset="0"/>
                <a:cs typeface="Calibri" panose="020F0502020204030204" pitchFamily="34" charset="0"/>
              </a:rPr>
              <a:t>    4. </a:t>
            </a:r>
            <a:r>
              <a:rPr lang="en-US" sz="1500" dirty="0" err="1">
                <a:latin typeface="Calibri" panose="020F0502020204030204" pitchFamily="34" charset="0"/>
                <a:ea typeface="Calibri" panose="020F0502020204030204" pitchFamily="34" charset="0"/>
                <a:cs typeface="Calibri" panose="020F0502020204030204" pitchFamily="34" charset="0"/>
              </a:rPr>
              <a:t>Hệ</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thống</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kiểm</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tra</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tính</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hợp</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lệ</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của</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thông</a:t>
            </a:r>
            <a:r>
              <a:rPr lang="en-US" sz="1500" dirty="0">
                <a:latin typeface="Calibri" panose="020F0502020204030204" pitchFamily="34" charset="0"/>
                <a:ea typeface="Calibri" panose="020F0502020204030204" pitchFamily="34" charset="0"/>
                <a:cs typeface="Calibri" panose="020F0502020204030204" pitchFamily="34" charset="0"/>
              </a:rPr>
              <a:t> tin </a:t>
            </a:r>
            <a:r>
              <a:rPr lang="en-US" sz="1500" dirty="0" err="1">
                <a:latin typeface="Calibri" panose="020F0502020204030204" pitchFamily="34" charset="0"/>
                <a:ea typeface="Calibri" panose="020F0502020204030204" pitchFamily="34" charset="0"/>
                <a:cs typeface="Calibri" panose="020F0502020204030204" pitchFamily="34" charset="0"/>
              </a:rPr>
              <a:t>mới</a:t>
            </a:r>
            <a:r>
              <a:rPr lang="en-US" sz="1500" dirty="0">
                <a:latin typeface="Calibri" panose="020F0502020204030204" pitchFamily="34" charset="0"/>
                <a:ea typeface="Calibri" panose="020F0502020204030204" pitchFamily="34" charset="0"/>
                <a:cs typeface="Calibri" panose="020F0502020204030204" pitchFamily="34" charset="0"/>
              </a:rPr>
              <a:t>.</a:t>
            </a:r>
          </a:p>
          <a:p>
            <a:r>
              <a:rPr lang="en-US" sz="1500" dirty="0">
                <a:latin typeface="Calibri" panose="020F0502020204030204" pitchFamily="34" charset="0"/>
                <a:ea typeface="Calibri" panose="020F0502020204030204" pitchFamily="34" charset="0"/>
                <a:cs typeface="Calibri" panose="020F0502020204030204" pitchFamily="34" charset="0"/>
              </a:rPr>
              <a:t>    5. </a:t>
            </a:r>
            <a:r>
              <a:rPr lang="en-US" sz="1500" dirty="0" err="1">
                <a:latin typeface="Calibri" panose="020F0502020204030204" pitchFamily="34" charset="0"/>
                <a:ea typeface="Calibri" panose="020F0502020204030204" pitchFamily="34" charset="0"/>
                <a:cs typeface="Calibri" panose="020F0502020204030204" pitchFamily="34" charset="0"/>
              </a:rPr>
              <a:t>Hệ</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thống</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lưu</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thông</a:t>
            </a:r>
            <a:r>
              <a:rPr lang="en-US" sz="1500" dirty="0">
                <a:latin typeface="Calibri" panose="020F0502020204030204" pitchFamily="34" charset="0"/>
                <a:ea typeface="Calibri" panose="020F0502020204030204" pitchFamily="34" charset="0"/>
                <a:cs typeface="Calibri" panose="020F0502020204030204" pitchFamily="34" charset="0"/>
              </a:rPr>
              <a:t> tin </a:t>
            </a:r>
            <a:r>
              <a:rPr lang="en-US" sz="1500" dirty="0" err="1">
                <a:latin typeface="Calibri" panose="020F0502020204030204" pitchFamily="34" charset="0"/>
                <a:ea typeface="Calibri" panose="020F0502020204030204" pitchFamily="34" charset="0"/>
                <a:cs typeface="Calibri" panose="020F0502020204030204" pitchFamily="34" charset="0"/>
              </a:rPr>
              <a:t>mới</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vào</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cơ</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sở</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dữ</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liệu</a:t>
            </a:r>
            <a:endParaRPr lang="en-US" sz="15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US" sz="1500" b="1" dirty="0">
                <a:latin typeface="Calibri "/>
                <a:ea typeface="Calibri" panose="020F0502020204030204" pitchFamily="34" charset="0"/>
                <a:cs typeface="Calibri" panose="020F0502020204030204" pitchFamily="34" charset="0"/>
              </a:rPr>
              <a:t>5. </a:t>
            </a:r>
            <a:r>
              <a:rPr lang="en-US" sz="1500" b="1" dirty="0" err="1">
                <a:latin typeface="Calibri "/>
                <a:ea typeface="Calibri" panose="020F0502020204030204" pitchFamily="34" charset="0"/>
                <a:cs typeface="Calibri" panose="020F0502020204030204" pitchFamily="34" charset="0"/>
              </a:rPr>
              <a:t>Luồng</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sự</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kiện</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thay</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thế</a:t>
            </a:r>
            <a:endParaRPr lang="en-US" sz="1500" b="1" dirty="0">
              <a:latin typeface="Calibri "/>
              <a:ea typeface="Calibri" panose="020F0502020204030204" pitchFamily="34" charset="0"/>
              <a:cs typeface="Calibri" panose="020F0502020204030204" pitchFamily="34" charset="0"/>
            </a:endParaRPr>
          </a:p>
          <a:p>
            <a:r>
              <a:rPr lang="en-US" sz="1500" b="1" dirty="0">
                <a:latin typeface="Calibri "/>
                <a:ea typeface="Calibri" panose="020F0502020204030204" pitchFamily="34" charset="0"/>
                <a:cs typeface="Calibri" panose="020F0502020204030204" pitchFamily="34" charset="0"/>
              </a:rPr>
              <a:t>	</a:t>
            </a:r>
            <a:r>
              <a:rPr lang="en-US" sz="1500" dirty="0">
                <a:latin typeface="Calibri "/>
                <a:ea typeface="Calibri" panose="020F0502020204030204" pitchFamily="34" charset="0"/>
                <a:cs typeface="Calibri" panose="020F0502020204030204" pitchFamily="34" charset="0"/>
              </a:rPr>
              <a:t>4a:  </a:t>
            </a:r>
            <a:r>
              <a:rPr lang="en-US" sz="1500" dirty="0" err="1">
                <a:latin typeface="Calibri "/>
                <a:ea typeface="Calibri" panose="020F0502020204030204" pitchFamily="34" charset="0"/>
                <a:cs typeface="Calibri" panose="020F0502020204030204" pitchFamily="34" charset="0"/>
              </a:rPr>
              <a:t>Nếu</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thông</a:t>
            </a:r>
            <a:r>
              <a:rPr lang="en-US" sz="1500" dirty="0">
                <a:latin typeface="Calibri "/>
                <a:ea typeface="Calibri" panose="020F0502020204030204" pitchFamily="34" charset="0"/>
                <a:cs typeface="Calibri" panose="020F0502020204030204" pitchFamily="34" charset="0"/>
              </a:rPr>
              <a:t> tin </a:t>
            </a:r>
            <a:r>
              <a:rPr lang="en-US" sz="1500" dirty="0" err="1">
                <a:latin typeface="Calibri "/>
                <a:ea typeface="Calibri" panose="020F0502020204030204" pitchFamily="34" charset="0"/>
                <a:cs typeface="Calibri" panose="020F0502020204030204" pitchFamily="34" charset="0"/>
              </a:rPr>
              <a:t>không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hợp</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lệ</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hệ</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thống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hiển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thị</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thông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báo</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lỗi</a:t>
            </a:r>
            <a:r>
              <a:rPr lang="en-US" sz="1500" dirty="0">
                <a:latin typeface="Calibri "/>
                <a:ea typeface="Calibri" panose="020F0502020204030204" pitchFamily="34" charset="0"/>
                <a:cs typeface="Calibri" panose="020F0502020204030204" pitchFamily="34" charset="0"/>
              </a:rPr>
              <a:t>.</a:t>
            </a:r>
          </a:p>
          <a:p>
            <a:r>
              <a:rPr lang="en-US" sz="1500" b="1" dirty="0">
                <a:latin typeface="Calibri "/>
                <a:ea typeface="Calibri" panose="020F0502020204030204" pitchFamily="34" charset="0"/>
                <a:cs typeface="Calibri" panose="020F0502020204030204" pitchFamily="34" charset="0"/>
              </a:rPr>
              <a:t>6.Hậu </a:t>
            </a:r>
            <a:r>
              <a:rPr lang="en-US" sz="1500" b="1" dirty="0" err="1">
                <a:latin typeface="Calibri "/>
                <a:ea typeface="Calibri" panose="020F0502020204030204" pitchFamily="34" charset="0"/>
                <a:cs typeface="Calibri" panose="020F0502020204030204" pitchFamily="34" charset="0"/>
              </a:rPr>
              <a:t>điều</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kiện</a:t>
            </a:r>
            <a:endParaRPr lang="en-US" sz="1500" b="1" dirty="0">
              <a:latin typeface="Calibri "/>
              <a:ea typeface="Calibri" panose="020F0502020204030204" pitchFamily="34" charset="0"/>
              <a:cs typeface="Calibri" panose="020F0502020204030204" pitchFamily="34" charset="0"/>
            </a:endParaRPr>
          </a:p>
          <a:p>
            <a:pPr marL="285750" indent="-285750">
              <a:buFontTx/>
              <a:buChar char="-"/>
            </a:pPr>
            <a:r>
              <a:rPr lang="en-US" sz="1500" dirty="0">
                <a:latin typeface="Calibri "/>
                <a:ea typeface="Calibri" panose="020F0502020204030204" pitchFamily="34" charset="0"/>
                <a:cs typeface="Calibri" panose="020F0502020204030204" pitchFamily="34" charset="0"/>
              </a:rPr>
              <a:t>Thông tin </a:t>
            </a:r>
            <a:r>
              <a:rPr lang="en-US" sz="1500" dirty="0" err="1">
                <a:latin typeface="Calibri "/>
                <a:ea typeface="Calibri" panose="020F0502020204030204" pitchFamily="34" charset="0"/>
                <a:cs typeface="Calibri" panose="020F0502020204030204" pitchFamily="34" charset="0"/>
              </a:rPr>
              <a:t>chuyến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xe</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được</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lưu</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chính</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xác</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trong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cơ</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sở</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dữ</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liệu</a:t>
            </a:r>
            <a:endParaRPr lang="en-US" sz="1500" dirty="0">
              <a:latin typeface="Calibri "/>
              <a:ea typeface="Calibri" panose="020F0502020204030204" pitchFamily="34" charset="0"/>
              <a:cs typeface="Calibri" panose="020F0502020204030204" pitchFamily="34" charset="0"/>
            </a:endParaRPr>
          </a:p>
          <a:p>
            <a:pPr marL="285750" indent="-285750">
              <a:buFontTx/>
              <a:buChar char="-"/>
            </a:pPr>
            <a:r>
              <a:rPr lang="en-US" sz="1500" dirty="0" err="1">
                <a:latin typeface="Calibri "/>
                <a:ea typeface="Calibri" panose="020F0502020204030204" pitchFamily="34" charset="0"/>
                <a:cs typeface="Calibri" panose="020F0502020204030204" pitchFamily="34" charset="0"/>
              </a:rPr>
              <a:t>Hệ</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thống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đồng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bộ</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lại</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thông</a:t>
            </a:r>
            <a:r>
              <a:rPr lang="en-US" sz="1500" dirty="0">
                <a:latin typeface="Calibri "/>
                <a:ea typeface="Calibri" panose="020F0502020204030204" pitchFamily="34" charset="0"/>
                <a:cs typeface="Calibri" panose="020F0502020204030204" pitchFamily="34" charset="0"/>
              </a:rPr>
              <a:t> tin </a:t>
            </a:r>
            <a:r>
              <a:rPr lang="en-US" sz="1500" dirty="0" err="1">
                <a:latin typeface="Calibri "/>
                <a:ea typeface="Calibri" panose="020F0502020204030204" pitchFamily="34" charset="0"/>
                <a:cs typeface="Calibri" panose="020F0502020204030204" pitchFamily="34" charset="0"/>
              </a:rPr>
              <a:t>chuyến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xe</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trong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giao</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diện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người</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dùng</a:t>
            </a:r>
            <a:endParaRPr lang="en-US" sz="1500" dirty="0">
              <a:latin typeface="Calibri "/>
              <a:ea typeface="Calibri" panose="020F0502020204030204" pitchFamily="34" charset="0"/>
              <a:cs typeface="Calibri" panose="020F0502020204030204" pitchFamily="34" charset="0"/>
            </a:endParaRPr>
          </a:p>
          <a:p>
            <a:pPr marL="285750" indent="-285750">
              <a:buFontTx/>
              <a:buChar char="-"/>
            </a:pPr>
            <a:endParaRPr lang="en-US" sz="1500" dirty="0">
              <a:latin typeface="Calibri "/>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2832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pic>
        <p:nvPicPr>
          <p:cNvPr id="2" name="Picture 3">
            <a:extLst>
              <a:ext uri="{FF2B5EF4-FFF2-40B4-BE49-F238E27FC236}">
                <a16:creationId xmlns:a16="http://schemas.microsoft.com/office/drawing/2014/main" id="{C0280B18-5CFC-AE90-D690-92F34EEE8D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69810CFE-79EC-A67F-BC39-4A2D93027503}"/>
              </a:ext>
            </a:extLst>
          </p:cNvPr>
          <p:cNvSpPr txBox="1">
            <a:spLocks/>
          </p:cNvSpPr>
          <p:nvPr/>
        </p:nvSpPr>
        <p:spPr>
          <a:xfrm>
            <a:off x="1121571" y="2542409"/>
            <a:ext cx="6900857" cy="1477820"/>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3200" dirty="0"/>
              <a:t>Project 2:   Web </a:t>
            </a:r>
            <a:r>
              <a:rPr lang="en-US" sz="3200" dirty="0" err="1"/>
              <a:t>đặt</a:t>
            </a:r>
            <a:r>
              <a:rPr lang="en-US" sz="3200" dirty="0"/>
              <a:t> </a:t>
            </a:r>
            <a:r>
              <a:rPr lang="en-US" sz="3200" dirty="0" err="1"/>
              <a:t>vé</a:t>
            </a:r>
            <a:r>
              <a:rPr lang="en-US" sz="3200" dirty="0"/>
              <a:t> </a:t>
            </a:r>
            <a:r>
              <a:rPr lang="en-US" sz="3200" dirty="0" err="1"/>
              <a:t>xe</a:t>
            </a:r>
            <a:r>
              <a:rPr lang="en-US" sz="3200" dirty="0"/>
              <a:t> </a:t>
            </a:r>
            <a:r>
              <a:rPr lang="en-US" sz="3200" dirty="0" err="1"/>
              <a:t>khách</a:t>
            </a:r>
            <a:endParaRPr lang="en-US" sz="3200" dirty="0"/>
          </a:p>
        </p:txBody>
      </p:sp>
      <p:sp>
        <p:nvSpPr>
          <p:cNvPr id="4" name="Title 6">
            <a:extLst>
              <a:ext uri="{FF2B5EF4-FFF2-40B4-BE49-F238E27FC236}">
                <a16:creationId xmlns:a16="http://schemas.microsoft.com/office/drawing/2014/main" id="{F8C527FE-5308-7397-85B7-922F4FE0A534}"/>
              </a:ext>
            </a:extLst>
          </p:cNvPr>
          <p:cNvSpPr txBox="1">
            <a:spLocks/>
          </p:cNvSpPr>
          <p:nvPr/>
        </p:nvSpPr>
        <p:spPr>
          <a:xfrm>
            <a:off x="1531944" y="4315591"/>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sz="2400" b="0" i="1" dirty="0"/>
          </a:p>
        </p:txBody>
      </p:sp>
      <p:sp>
        <p:nvSpPr>
          <p:cNvPr id="5" name="Slide Number Placeholder 8">
            <a:extLst>
              <a:ext uri="{FF2B5EF4-FFF2-40B4-BE49-F238E27FC236}">
                <a16:creationId xmlns:a16="http://schemas.microsoft.com/office/drawing/2014/main" id="{323EA172-F647-F9B4-B4FC-2486EFB1EE0E}"/>
              </a:ext>
            </a:extLst>
          </p:cNvPr>
          <p:cNvSpPr txBox="1">
            <a:spLocks/>
          </p:cNvSpPr>
          <p:nvPr/>
        </p:nvSpPr>
        <p:spPr>
          <a:xfrm>
            <a:off x="9156511" y="6492875"/>
            <a:ext cx="27432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EA0BE3B-158A-4EDF-80DC-E394A0D1600F}" type="slidenum">
              <a:rPr lang="en-US" smtClean="0"/>
              <a:pPr/>
              <a:t>2</a:t>
            </a:fld>
            <a:endParaRPr lang="en-US"/>
          </a:p>
        </p:txBody>
      </p:sp>
      <p:sp>
        <p:nvSpPr>
          <p:cNvPr id="6" name="Hộp Văn bản 5">
            <a:extLst>
              <a:ext uri="{FF2B5EF4-FFF2-40B4-BE49-F238E27FC236}">
                <a16:creationId xmlns:a16="http://schemas.microsoft.com/office/drawing/2014/main" id="{6928506B-CC4E-E18E-D456-5464A082CCFA}"/>
              </a:ext>
            </a:extLst>
          </p:cNvPr>
          <p:cNvSpPr txBox="1"/>
          <p:nvPr/>
        </p:nvSpPr>
        <p:spPr>
          <a:xfrm>
            <a:off x="599072" y="3901010"/>
            <a:ext cx="5755546" cy="738664"/>
          </a:xfrm>
          <a:prstGeom prst="rect">
            <a:avLst/>
          </a:prstGeom>
          <a:noFill/>
        </p:spPr>
        <p:txBody>
          <a:bodyPr wrap="square" rtlCol="0">
            <a:spAutoFit/>
          </a:bodyPr>
          <a:lstStyle/>
          <a:p>
            <a:endParaRPr lang="en-US" sz="2400" b="1" i="1" dirty="0">
              <a:solidFill>
                <a:srgbClr val="C00000"/>
              </a:solidFill>
              <a:latin typeface="Times New Roman" panose="02020603050405020304" pitchFamily="18" charset="0"/>
              <a:ea typeface="Lato" panose="020F0502020204030203" pitchFamily="34" charset="0"/>
              <a:cs typeface="Times New Roman" panose="02020603050405020304" pitchFamily="18" charset="0"/>
            </a:endParaRPr>
          </a:p>
          <a:p>
            <a:endParaRPr lang="vi-VN" dirty="0"/>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A7FB0-0E5E-295A-6CF9-E69A2D1A37D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4C3F43-93B7-022E-C5B2-961CA5EC2271}"/>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2D253D0E-49D2-FF67-A04F-22C559FBB8A1}"/>
              </a:ext>
            </a:extLst>
          </p:cNvPr>
          <p:cNvSpPr>
            <a:spLocks noGrp="1"/>
          </p:cNvSpPr>
          <p:nvPr>
            <p:ph type="title"/>
          </p:nvPr>
        </p:nvSpPr>
        <p:spPr/>
        <p:txBody>
          <a:bodyPr/>
          <a:lstStyle/>
          <a:p>
            <a:r>
              <a:rPr lang="en-US" dirty="0"/>
              <a:t> </a:t>
            </a:r>
            <a:r>
              <a:rPr lang="en-US" dirty="0" err="1"/>
              <a:t>Đặc</a:t>
            </a:r>
            <a:r>
              <a:rPr lang="en-US" dirty="0"/>
              <a:t> </a:t>
            </a:r>
            <a:r>
              <a:rPr lang="en-US" dirty="0" err="1"/>
              <a:t>tả</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chính</a:t>
            </a:r>
            <a:endParaRPr lang="en-US" dirty="0"/>
          </a:p>
        </p:txBody>
      </p:sp>
      <p:sp>
        <p:nvSpPr>
          <p:cNvPr id="5" name="Rectangle 4">
            <a:extLst>
              <a:ext uri="{FF2B5EF4-FFF2-40B4-BE49-F238E27FC236}">
                <a16:creationId xmlns:a16="http://schemas.microsoft.com/office/drawing/2014/main" id="{DFC99F47-FD3E-334B-A190-DFEF060B75BC}"/>
              </a:ext>
            </a:extLst>
          </p:cNvPr>
          <p:cNvSpPr/>
          <p:nvPr/>
        </p:nvSpPr>
        <p:spPr>
          <a:xfrm>
            <a:off x="987725" y="796440"/>
            <a:ext cx="6668218" cy="53455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D8FBB585-15AB-96CD-0EE0-96621D113552}"/>
              </a:ext>
            </a:extLst>
          </p:cNvPr>
          <p:cNvCxnSpPr>
            <a:cxnSpLocks/>
          </p:cNvCxnSpPr>
          <p:nvPr/>
        </p:nvCxnSpPr>
        <p:spPr>
          <a:xfrm>
            <a:off x="1009291" y="1100807"/>
            <a:ext cx="6668218"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9EB96D1-5A70-9782-B8BA-5AAFC6DB8087}"/>
              </a:ext>
            </a:extLst>
          </p:cNvPr>
          <p:cNvCxnSpPr>
            <a:cxnSpLocks/>
          </p:cNvCxnSpPr>
          <p:nvPr/>
        </p:nvCxnSpPr>
        <p:spPr>
          <a:xfrm>
            <a:off x="3467819" y="778233"/>
            <a:ext cx="0" cy="322574"/>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5A737841-B83F-D67E-95D7-326D4F068648}"/>
              </a:ext>
            </a:extLst>
          </p:cNvPr>
          <p:cNvSpPr txBox="1"/>
          <p:nvPr/>
        </p:nvSpPr>
        <p:spPr>
          <a:xfrm>
            <a:off x="987725" y="814166"/>
            <a:ext cx="2458528" cy="338554"/>
          </a:xfrm>
          <a:prstGeom prst="rect">
            <a:avLst/>
          </a:prstGeom>
          <a:noFill/>
        </p:spPr>
        <p:txBody>
          <a:bodyPr wrap="square" rtlCol="0">
            <a:spAutoFit/>
          </a:bodyPr>
          <a:lstStyle/>
          <a:p>
            <a:r>
              <a:rPr lang="en-US" sz="1600" dirty="0"/>
              <a:t>ID : 06</a:t>
            </a:r>
          </a:p>
        </p:txBody>
      </p:sp>
      <p:sp>
        <p:nvSpPr>
          <p:cNvPr id="16" name="TextBox 15">
            <a:extLst>
              <a:ext uri="{FF2B5EF4-FFF2-40B4-BE49-F238E27FC236}">
                <a16:creationId xmlns:a16="http://schemas.microsoft.com/office/drawing/2014/main" id="{1927E6C4-2592-B147-0FED-01DA0477B740}"/>
              </a:ext>
            </a:extLst>
          </p:cNvPr>
          <p:cNvSpPr txBox="1"/>
          <p:nvPr/>
        </p:nvSpPr>
        <p:spPr>
          <a:xfrm>
            <a:off x="3489386" y="773371"/>
            <a:ext cx="4209689" cy="338554"/>
          </a:xfrm>
          <a:prstGeom prst="rect">
            <a:avLst/>
          </a:prstGeom>
          <a:noFill/>
        </p:spPr>
        <p:txBody>
          <a:bodyPr wrap="square" rtlCol="0">
            <a:spAutoFit/>
          </a:bodyPr>
          <a:lstStyle/>
          <a:p>
            <a:r>
              <a:rPr lang="en-US" sz="1600" dirty="0" err="1"/>
              <a:t>Tên</a:t>
            </a:r>
            <a:r>
              <a:rPr lang="en-US" sz="1600" dirty="0"/>
              <a:t> ca </a:t>
            </a:r>
            <a:r>
              <a:rPr lang="en-US" sz="1600" dirty="0" err="1"/>
              <a:t>sử</a:t>
            </a:r>
            <a:r>
              <a:rPr lang="en-US" sz="1600" dirty="0"/>
              <a:t> </a:t>
            </a:r>
            <a:r>
              <a:rPr lang="en-US" sz="1600" dirty="0" err="1"/>
              <a:t>dụng</a:t>
            </a:r>
            <a:r>
              <a:rPr lang="en-US" sz="1600" dirty="0"/>
              <a:t> : Quản </a:t>
            </a:r>
            <a:r>
              <a:rPr lang="en-US" sz="1600" dirty="0" err="1"/>
              <a:t>lý</a:t>
            </a:r>
            <a:r>
              <a:rPr lang="en-US" sz="1600" dirty="0"/>
              <a:t> </a:t>
            </a:r>
            <a:r>
              <a:rPr lang="en-US" sz="1600" dirty="0" err="1"/>
              <a:t>tuyến</a:t>
            </a:r>
            <a:r>
              <a:rPr lang="en-US" sz="1600" dirty="0"/>
              <a:t> </a:t>
            </a:r>
            <a:r>
              <a:rPr lang="en-US" sz="1600" dirty="0" err="1"/>
              <a:t>xe</a:t>
            </a:r>
            <a:r>
              <a:rPr lang="en-US" sz="1600" dirty="0"/>
              <a:t> </a:t>
            </a:r>
          </a:p>
        </p:txBody>
      </p:sp>
      <p:sp>
        <p:nvSpPr>
          <p:cNvPr id="25" name="TextBox 24">
            <a:extLst>
              <a:ext uri="{FF2B5EF4-FFF2-40B4-BE49-F238E27FC236}">
                <a16:creationId xmlns:a16="http://schemas.microsoft.com/office/drawing/2014/main" id="{359050CB-EC60-7184-5439-03AADE7FB3D4}"/>
              </a:ext>
            </a:extLst>
          </p:cNvPr>
          <p:cNvSpPr txBox="1"/>
          <p:nvPr/>
        </p:nvSpPr>
        <p:spPr>
          <a:xfrm>
            <a:off x="1030857" y="1129651"/>
            <a:ext cx="6668218" cy="4708981"/>
          </a:xfrm>
          <a:prstGeom prst="rect">
            <a:avLst/>
          </a:prstGeom>
          <a:noFill/>
        </p:spPr>
        <p:txBody>
          <a:bodyPr wrap="square" rtlCol="0">
            <a:spAutoFit/>
          </a:bodyPr>
          <a:lstStyle/>
          <a:p>
            <a:r>
              <a:rPr lang="en-US" sz="1500" b="1" dirty="0">
                <a:latin typeface="Calibri "/>
              </a:rPr>
              <a:t>1. </a:t>
            </a:r>
            <a:r>
              <a:rPr lang="en-US" sz="1500" b="1" dirty="0" err="1">
                <a:latin typeface="Calibri "/>
              </a:rPr>
              <a:t>Mô</a:t>
            </a:r>
            <a:r>
              <a:rPr lang="en-US" sz="1500" b="1" dirty="0">
                <a:latin typeface="Calibri "/>
              </a:rPr>
              <a:t> </a:t>
            </a:r>
            <a:r>
              <a:rPr lang="en-US" sz="1500" b="1" dirty="0" err="1">
                <a:latin typeface="Calibri "/>
              </a:rPr>
              <a:t>tả</a:t>
            </a:r>
            <a:r>
              <a:rPr lang="en-US" sz="1500" b="1" dirty="0">
                <a:latin typeface="Calibri "/>
              </a:rPr>
              <a:t> </a:t>
            </a:r>
            <a:r>
              <a:rPr lang="en-US" sz="1500" b="1" dirty="0" err="1">
                <a:latin typeface="Calibri "/>
              </a:rPr>
              <a:t>ngắn</a:t>
            </a:r>
            <a:r>
              <a:rPr lang="en-US" sz="1500" b="1" dirty="0">
                <a:latin typeface="Calibri "/>
              </a:rPr>
              <a:t> </a:t>
            </a:r>
            <a:r>
              <a:rPr lang="en-US" sz="1500" b="1" dirty="0" err="1">
                <a:latin typeface="Calibri "/>
              </a:rPr>
              <a:t>gọn</a:t>
            </a:r>
            <a:r>
              <a:rPr lang="en-US" sz="1500" b="1" dirty="0">
                <a:latin typeface="Calibri "/>
              </a:rPr>
              <a:t> </a:t>
            </a:r>
            <a:r>
              <a:rPr lang="en-US" sz="1500" dirty="0">
                <a:latin typeface="Calibri "/>
              </a:rPr>
              <a:t>: Cho </a:t>
            </a:r>
            <a:r>
              <a:rPr lang="en-US" sz="1500" dirty="0" err="1">
                <a:latin typeface="Calibri "/>
              </a:rPr>
              <a:t>phép</a:t>
            </a:r>
            <a:r>
              <a:rPr lang="en-US" sz="1500" dirty="0">
                <a:latin typeface="Calibri "/>
              </a:rPr>
              <a:t> </a:t>
            </a:r>
            <a:r>
              <a:rPr lang="en-US" sz="1500" dirty="0" err="1">
                <a:latin typeface="Calibri "/>
              </a:rPr>
              <a:t>quản</a:t>
            </a:r>
            <a:r>
              <a:rPr lang="en-US" sz="1500" dirty="0">
                <a:latin typeface="Calibri "/>
              </a:rPr>
              <a:t> </a:t>
            </a:r>
            <a:r>
              <a:rPr lang="en-US" sz="1500" dirty="0" err="1">
                <a:latin typeface="Calibri "/>
              </a:rPr>
              <a:t>trị</a:t>
            </a:r>
            <a:r>
              <a:rPr lang="en-US" sz="1500" dirty="0">
                <a:latin typeface="Calibri "/>
              </a:rPr>
              <a:t> </a:t>
            </a:r>
            <a:r>
              <a:rPr lang="en-US" sz="1500" dirty="0" err="1">
                <a:latin typeface="Calibri "/>
              </a:rPr>
              <a:t>viên</a:t>
            </a:r>
            <a:r>
              <a:rPr lang="en-US" sz="1500" dirty="0">
                <a:latin typeface="Calibri "/>
              </a:rPr>
              <a:t> </a:t>
            </a:r>
            <a:r>
              <a:rPr lang="en-US" sz="1500" dirty="0" err="1">
                <a:latin typeface="Calibri "/>
              </a:rPr>
              <a:t>cập</a:t>
            </a:r>
            <a:r>
              <a:rPr lang="en-US" sz="1500" dirty="0">
                <a:latin typeface="Calibri "/>
              </a:rPr>
              <a:t> </a:t>
            </a:r>
            <a:r>
              <a:rPr lang="en-US" sz="1500" dirty="0" err="1">
                <a:latin typeface="Calibri "/>
              </a:rPr>
              <a:t>nhật</a:t>
            </a:r>
            <a:r>
              <a:rPr lang="en-US" sz="1500" dirty="0">
                <a:latin typeface="Calibri "/>
              </a:rPr>
              <a:t> </a:t>
            </a:r>
            <a:r>
              <a:rPr lang="en-US" sz="1500" dirty="0" err="1">
                <a:latin typeface="Calibri "/>
              </a:rPr>
              <a:t>các</a:t>
            </a:r>
            <a:r>
              <a:rPr lang="en-US" sz="1500" dirty="0">
                <a:latin typeface="Calibri "/>
              </a:rPr>
              <a:t> </a:t>
            </a:r>
            <a:r>
              <a:rPr lang="en-US" sz="1500" dirty="0" err="1">
                <a:latin typeface="Calibri "/>
              </a:rPr>
              <a:t>thông</a:t>
            </a:r>
            <a:r>
              <a:rPr lang="en-US" sz="1500" dirty="0">
                <a:latin typeface="Calibri "/>
              </a:rPr>
              <a:t> tin </a:t>
            </a:r>
            <a:r>
              <a:rPr lang="en-US" sz="1500" dirty="0" err="1">
                <a:latin typeface="Calibri "/>
              </a:rPr>
              <a:t>của</a:t>
            </a:r>
            <a:r>
              <a:rPr lang="en-US" sz="1500" dirty="0">
                <a:latin typeface="Calibri "/>
              </a:rPr>
              <a:t> </a:t>
            </a:r>
            <a:r>
              <a:rPr lang="en-US" sz="1500" dirty="0" err="1">
                <a:latin typeface="Calibri "/>
              </a:rPr>
              <a:t>tuyến</a:t>
            </a:r>
            <a:r>
              <a:rPr lang="en-US" sz="1500" dirty="0">
                <a:latin typeface="Calibri "/>
              </a:rPr>
              <a:t> </a:t>
            </a:r>
            <a:r>
              <a:rPr lang="en-US" sz="1500" dirty="0" err="1">
                <a:latin typeface="Calibri "/>
              </a:rPr>
              <a:t>xe</a:t>
            </a:r>
            <a:r>
              <a:rPr lang="en-US" sz="1500" dirty="0">
                <a:latin typeface="Calibri "/>
              </a:rPr>
              <a:t> </a:t>
            </a:r>
            <a:r>
              <a:rPr lang="en-US" sz="1500" dirty="0" err="1">
                <a:latin typeface="Calibri "/>
              </a:rPr>
              <a:t>khi</a:t>
            </a:r>
            <a:r>
              <a:rPr lang="en-US" sz="1500" dirty="0">
                <a:latin typeface="Calibri "/>
              </a:rPr>
              <a:t> </a:t>
            </a:r>
            <a:r>
              <a:rPr lang="en-US" sz="1500" dirty="0" err="1">
                <a:latin typeface="Calibri "/>
              </a:rPr>
              <a:t>có</a:t>
            </a:r>
            <a:r>
              <a:rPr lang="en-US" sz="1500" dirty="0">
                <a:latin typeface="Calibri "/>
              </a:rPr>
              <a:t> </a:t>
            </a:r>
            <a:r>
              <a:rPr lang="en-US" sz="1500" dirty="0" err="1">
                <a:latin typeface="Calibri "/>
              </a:rPr>
              <a:t>thay</a:t>
            </a:r>
            <a:r>
              <a:rPr lang="en-US" sz="1500" dirty="0">
                <a:latin typeface="Calibri "/>
              </a:rPr>
              <a:t> </a:t>
            </a:r>
            <a:r>
              <a:rPr lang="en-US" sz="1500" dirty="0" err="1">
                <a:latin typeface="Calibri "/>
              </a:rPr>
              <a:t>đổi</a:t>
            </a:r>
            <a:r>
              <a:rPr lang="en-US" sz="1500" dirty="0">
                <a:latin typeface="Calibri "/>
              </a:rPr>
              <a:t> </a:t>
            </a:r>
            <a:r>
              <a:rPr lang="en-US" sz="1500" dirty="0" err="1">
                <a:latin typeface="Calibri "/>
              </a:rPr>
              <a:t>trên</a:t>
            </a:r>
            <a:r>
              <a:rPr lang="en-US" sz="1500" dirty="0">
                <a:latin typeface="Calibri "/>
              </a:rPr>
              <a:t> </a:t>
            </a:r>
            <a:r>
              <a:rPr lang="en-US" sz="1500" dirty="0" err="1">
                <a:latin typeface="Calibri "/>
              </a:rPr>
              <a:t>thông</a:t>
            </a:r>
            <a:r>
              <a:rPr lang="en-US" sz="1500" dirty="0">
                <a:latin typeface="Calibri "/>
              </a:rPr>
              <a:t> tin </a:t>
            </a:r>
            <a:r>
              <a:rPr lang="en-US" sz="1500" dirty="0" err="1">
                <a:latin typeface="Calibri "/>
              </a:rPr>
              <a:t>của</a:t>
            </a:r>
            <a:r>
              <a:rPr lang="en-US" sz="1500" dirty="0">
                <a:latin typeface="Calibri "/>
              </a:rPr>
              <a:t> </a:t>
            </a:r>
            <a:r>
              <a:rPr lang="en-US" sz="1500" dirty="0" err="1">
                <a:latin typeface="Calibri "/>
              </a:rPr>
              <a:t>tuyến</a:t>
            </a:r>
            <a:r>
              <a:rPr lang="en-US" sz="1500" dirty="0">
                <a:latin typeface="Calibri "/>
              </a:rPr>
              <a:t> </a:t>
            </a:r>
            <a:r>
              <a:rPr lang="en-US" sz="1500" dirty="0" err="1">
                <a:latin typeface="Calibri "/>
              </a:rPr>
              <a:t>xe</a:t>
            </a:r>
            <a:r>
              <a:rPr lang="en-US" sz="1500" dirty="0">
                <a:latin typeface="Calibri "/>
              </a:rPr>
              <a:t> </a:t>
            </a:r>
            <a:r>
              <a:rPr lang="en-US" sz="1500" dirty="0" err="1">
                <a:latin typeface="Calibri "/>
              </a:rPr>
              <a:t>đó</a:t>
            </a:r>
            <a:r>
              <a:rPr lang="en-US" sz="1500" dirty="0">
                <a:latin typeface="Calibri "/>
              </a:rPr>
              <a:t>.</a:t>
            </a:r>
          </a:p>
          <a:p>
            <a:pPr>
              <a:lnSpc>
                <a:spcPct val="150000"/>
              </a:lnSpc>
            </a:pPr>
            <a:r>
              <a:rPr lang="en-US" sz="1500" b="1" dirty="0">
                <a:latin typeface="Calibri "/>
              </a:rPr>
              <a:t>2. </a:t>
            </a:r>
            <a:r>
              <a:rPr lang="en-US" sz="1500" b="1" dirty="0" err="1">
                <a:latin typeface="Calibri "/>
              </a:rPr>
              <a:t>Tác</a:t>
            </a:r>
            <a:r>
              <a:rPr lang="en-US" sz="1500" b="1" dirty="0">
                <a:latin typeface="Calibri "/>
              </a:rPr>
              <a:t> </a:t>
            </a:r>
            <a:r>
              <a:rPr lang="en-US" sz="1500" b="1" dirty="0" err="1">
                <a:latin typeface="Calibri "/>
              </a:rPr>
              <a:t>nhân</a:t>
            </a:r>
            <a:r>
              <a:rPr lang="en-US" sz="1500" b="1" dirty="0">
                <a:latin typeface="Calibri "/>
              </a:rPr>
              <a:t> </a:t>
            </a:r>
            <a:r>
              <a:rPr lang="en-US" sz="1500" b="1" dirty="0" err="1">
                <a:latin typeface="Calibri "/>
              </a:rPr>
              <a:t>chính</a:t>
            </a:r>
            <a:r>
              <a:rPr lang="en-US" sz="1500" b="1" dirty="0">
                <a:latin typeface="Calibri "/>
              </a:rPr>
              <a:t> </a:t>
            </a:r>
            <a:r>
              <a:rPr lang="en-US" sz="1500" dirty="0">
                <a:latin typeface="Calibri "/>
              </a:rPr>
              <a:t>: Quản </a:t>
            </a:r>
            <a:r>
              <a:rPr lang="en-US" sz="1500" dirty="0" err="1">
                <a:latin typeface="Calibri "/>
              </a:rPr>
              <a:t>trị</a:t>
            </a:r>
            <a:r>
              <a:rPr lang="en-US" sz="1500" dirty="0">
                <a:latin typeface="Calibri "/>
              </a:rPr>
              <a:t> </a:t>
            </a:r>
            <a:r>
              <a:rPr lang="en-US" sz="1500" dirty="0" err="1">
                <a:latin typeface="Calibri "/>
              </a:rPr>
              <a:t>viên</a:t>
            </a:r>
            <a:endParaRPr lang="en-US" sz="1500" dirty="0">
              <a:latin typeface="Calibri "/>
            </a:endParaRPr>
          </a:p>
          <a:p>
            <a:pPr>
              <a:lnSpc>
                <a:spcPct val="150000"/>
              </a:lnSpc>
            </a:pPr>
            <a:r>
              <a:rPr lang="en-US" sz="1500" b="1" dirty="0">
                <a:latin typeface="Calibri "/>
              </a:rPr>
              <a:t>3. </a:t>
            </a:r>
            <a:r>
              <a:rPr lang="en-US" sz="1500" b="1" dirty="0" err="1">
                <a:latin typeface="Calibri "/>
              </a:rPr>
              <a:t>Tiền</a:t>
            </a:r>
            <a:r>
              <a:rPr lang="en-US" sz="1500" b="1" dirty="0">
                <a:latin typeface="Calibri "/>
              </a:rPr>
              <a:t> </a:t>
            </a:r>
            <a:r>
              <a:rPr lang="en-US" sz="1500" b="1" dirty="0" err="1">
                <a:latin typeface="Calibri "/>
              </a:rPr>
              <a:t>điều</a:t>
            </a:r>
            <a:r>
              <a:rPr lang="en-US" sz="1500" b="1" dirty="0">
                <a:latin typeface="Calibri "/>
              </a:rPr>
              <a:t> </a:t>
            </a:r>
            <a:r>
              <a:rPr lang="en-US" sz="1500" b="1" dirty="0" err="1">
                <a:latin typeface="Calibri "/>
              </a:rPr>
              <a:t>kiện</a:t>
            </a:r>
            <a:r>
              <a:rPr lang="en-US" sz="1500" b="1" dirty="0">
                <a:latin typeface="Calibri "/>
              </a:rPr>
              <a:t> </a:t>
            </a:r>
            <a:r>
              <a:rPr lang="en-US" sz="1500" dirty="0">
                <a:latin typeface="Calibri "/>
              </a:rPr>
              <a:t>:</a:t>
            </a:r>
            <a:endParaRPr lang="en-US" sz="1500" dirty="0">
              <a:latin typeface="Calibri "/>
              <a:ea typeface="Calibri" panose="020F0502020204030204" pitchFamily="34" charset="0"/>
              <a:cs typeface="Calibri" panose="020F0502020204030204" pitchFamily="34" charset="0"/>
            </a:endParaRPr>
          </a:p>
          <a:p>
            <a:r>
              <a:rPr lang="en-US" sz="1500" dirty="0">
                <a:latin typeface="Calibri "/>
                <a:ea typeface="Calibri" panose="020F0502020204030204" pitchFamily="34" charset="0"/>
                <a:cs typeface="Calibri" panose="020F0502020204030204" pitchFamily="34" charset="0"/>
              </a:rPr>
              <a:t>	-  Quản </a:t>
            </a:r>
            <a:r>
              <a:rPr lang="en-US" sz="1500" dirty="0" err="1">
                <a:latin typeface="Calibri "/>
                <a:ea typeface="Calibri" panose="020F0502020204030204" pitchFamily="34" charset="0"/>
                <a:cs typeface="Calibri" panose="020F0502020204030204" pitchFamily="34" charset="0"/>
              </a:rPr>
              <a:t>trị</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viên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đã</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đăng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nhập</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vào</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hệ</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thống</a:t>
            </a:r>
            <a:endParaRPr lang="en-US" sz="1500" dirty="0">
              <a:latin typeface="Calibri "/>
              <a:ea typeface="Calibri" panose="020F0502020204030204" pitchFamily="34" charset="0"/>
              <a:cs typeface="Calibri" panose="020F0502020204030204" pitchFamily="34" charset="0"/>
            </a:endParaRPr>
          </a:p>
          <a:p>
            <a:r>
              <a:rPr lang="en-US" sz="1500" dirty="0">
                <a:latin typeface="Calibri "/>
                <a:ea typeface="Calibri" panose="020F0502020204030204" pitchFamily="34" charset="0"/>
                <a:cs typeface="Calibri" panose="020F0502020204030204" pitchFamily="34" charset="0"/>
              </a:rPr>
              <a:t>	- Quản </a:t>
            </a:r>
            <a:r>
              <a:rPr lang="en-US" sz="1500" dirty="0" err="1">
                <a:latin typeface="Calibri "/>
                <a:ea typeface="Calibri" panose="020F0502020204030204" pitchFamily="34" charset="0"/>
                <a:cs typeface="Calibri" panose="020F0502020204030204" pitchFamily="34" charset="0"/>
              </a:rPr>
              <a:t>trị</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viên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có</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quyền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hợp</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lệ</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để</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thao</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tác</a:t>
            </a:r>
            <a:endParaRPr lang="en-US" sz="1500" dirty="0">
              <a:latin typeface="Calibri "/>
              <a:ea typeface="Calibri" panose="020F0502020204030204" pitchFamily="34" charset="0"/>
              <a:cs typeface="Calibri" panose="020F0502020204030204" pitchFamily="34" charset="0"/>
            </a:endParaRPr>
          </a:p>
          <a:p>
            <a:pPr>
              <a:lnSpc>
                <a:spcPct val="150000"/>
              </a:lnSpc>
            </a:pPr>
            <a:r>
              <a:rPr lang="en-US" sz="1500" b="1" dirty="0">
                <a:latin typeface="Calibri "/>
                <a:ea typeface="Calibri" panose="020F0502020204030204" pitchFamily="34" charset="0"/>
                <a:cs typeface="Calibri" panose="020F0502020204030204" pitchFamily="34" charset="0"/>
              </a:rPr>
              <a:t>4. </a:t>
            </a:r>
            <a:r>
              <a:rPr lang="en-US" sz="1500" b="1" dirty="0" err="1">
                <a:latin typeface="Calibri "/>
                <a:ea typeface="Calibri" panose="020F0502020204030204" pitchFamily="34" charset="0"/>
                <a:cs typeface="Calibri" panose="020F0502020204030204" pitchFamily="34" charset="0"/>
              </a:rPr>
              <a:t>Luồng</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sự</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kiện</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chính</a:t>
            </a:r>
            <a:r>
              <a:rPr lang="en-US" sz="1500" b="1" dirty="0">
                <a:latin typeface="Calibri "/>
                <a:ea typeface="Calibri" panose="020F0502020204030204" pitchFamily="34" charset="0"/>
                <a:cs typeface="Calibri" panose="020F0502020204030204" pitchFamily="34" charset="0"/>
              </a:rPr>
              <a:t> </a:t>
            </a:r>
            <a:r>
              <a:rPr lang="en-US" sz="1500" dirty="0">
                <a:latin typeface="Calibri "/>
                <a:ea typeface="Calibri" panose="020F0502020204030204" pitchFamily="34" charset="0"/>
                <a:cs typeface="Calibri" panose="020F0502020204030204" pitchFamily="34" charset="0"/>
              </a:rPr>
              <a:t>:</a:t>
            </a:r>
          </a:p>
          <a:p>
            <a:r>
              <a:rPr lang="en-US" sz="1500" dirty="0">
                <a:latin typeface="Calibri "/>
                <a:ea typeface="Calibri" panose="020F0502020204030204" pitchFamily="34" charset="0"/>
                <a:cs typeface="Calibri" panose="020F0502020204030204" pitchFamily="34" charset="0"/>
              </a:rPr>
              <a:t>    </a:t>
            </a:r>
            <a:r>
              <a:rPr lang="en-US" sz="1500" dirty="0">
                <a:latin typeface="Calibri" panose="020F0502020204030204" pitchFamily="34" charset="0"/>
                <a:ea typeface="Calibri" panose="020F0502020204030204" pitchFamily="34" charset="0"/>
                <a:cs typeface="Calibri" panose="020F0502020204030204" pitchFamily="34" charset="0"/>
              </a:rPr>
              <a:t>1. Quản </a:t>
            </a:r>
            <a:r>
              <a:rPr lang="en-US" sz="1500" dirty="0" err="1">
                <a:latin typeface="Calibri" panose="020F0502020204030204" pitchFamily="34" charset="0"/>
                <a:ea typeface="Calibri" panose="020F0502020204030204" pitchFamily="34" charset="0"/>
                <a:cs typeface="Calibri" panose="020F0502020204030204" pitchFamily="34" charset="0"/>
              </a:rPr>
              <a:t>trị</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viên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chọn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tuyến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xe</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cần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cập</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nhật</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thông</a:t>
            </a:r>
            <a:r>
              <a:rPr lang="en-US" sz="1500" dirty="0">
                <a:latin typeface="Calibri" panose="020F0502020204030204" pitchFamily="34" charset="0"/>
                <a:ea typeface="Calibri" panose="020F0502020204030204" pitchFamily="34" charset="0"/>
                <a:cs typeface="Calibri" panose="020F0502020204030204" pitchFamily="34" charset="0"/>
              </a:rPr>
              <a:t> tin.</a:t>
            </a:r>
          </a:p>
          <a:p>
            <a:r>
              <a:rPr lang="en-US" sz="1500" dirty="0">
                <a:latin typeface="Calibri" panose="020F0502020204030204" pitchFamily="34" charset="0"/>
                <a:ea typeface="Calibri" panose="020F0502020204030204" pitchFamily="34" charset="0"/>
                <a:cs typeface="Calibri" panose="020F0502020204030204" pitchFamily="34" charset="0"/>
              </a:rPr>
              <a:t>    2. </a:t>
            </a:r>
            <a:r>
              <a:rPr lang="en-US" sz="1500" dirty="0" err="1">
                <a:latin typeface="Calibri" panose="020F0502020204030204" pitchFamily="34" charset="0"/>
                <a:ea typeface="Calibri" panose="020F0502020204030204" pitchFamily="34" charset="0"/>
                <a:cs typeface="Calibri" panose="020F0502020204030204" pitchFamily="34" charset="0"/>
              </a:rPr>
              <a:t>Hệ</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thống</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hiển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thị</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thông</a:t>
            </a:r>
            <a:r>
              <a:rPr lang="en-US" sz="1500" dirty="0">
                <a:latin typeface="Calibri" panose="020F0502020204030204" pitchFamily="34" charset="0"/>
                <a:ea typeface="Calibri" panose="020F0502020204030204" pitchFamily="34" charset="0"/>
                <a:cs typeface="Calibri" panose="020F0502020204030204" pitchFamily="34" charset="0"/>
              </a:rPr>
              <a:t> tin chi </a:t>
            </a:r>
            <a:r>
              <a:rPr lang="en-US" sz="1500" dirty="0" err="1">
                <a:latin typeface="Calibri" panose="020F0502020204030204" pitchFamily="34" charset="0"/>
                <a:ea typeface="Calibri" panose="020F0502020204030204" pitchFamily="34" charset="0"/>
                <a:cs typeface="Calibri" panose="020F0502020204030204" pitchFamily="34" charset="0"/>
              </a:rPr>
              <a:t>tiết</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của</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tuyến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xe</a:t>
            </a:r>
            <a:endParaRPr lang="en-US" sz="1500" dirty="0">
              <a:latin typeface="Calibri" panose="020F0502020204030204" pitchFamily="34" charset="0"/>
              <a:ea typeface="Calibri" panose="020F0502020204030204" pitchFamily="34" charset="0"/>
              <a:cs typeface="Calibri" panose="020F0502020204030204" pitchFamily="34" charset="0"/>
            </a:endParaRPr>
          </a:p>
          <a:p>
            <a:r>
              <a:rPr lang="vi-VN" sz="1500" dirty="0">
                <a:latin typeface="Calibri" panose="020F0502020204030204" pitchFamily="34" charset="0"/>
                <a:ea typeface="Calibri" panose="020F0502020204030204" pitchFamily="34" charset="0"/>
                <a:cs typeface="Calibri" panose="020F0502020204030204" pitchFamily="34" charset="0"/>
              </a:rPr>
              <a:t> </a:t>
            </a:r>
            <a:r>
              <a:rPr lang="en-US" sz="1500" dirty="0">
                <a:latin typeface="Calibri" panose="020F0502020204030204" pitchFamily="34" charset="0"/>
                <a:ea typeface="Calibri" panose="020F0502020204030204" pitchFamily="34" charset="0"/>
                <a:cs typeface="Calibri" panose="020F0502020204030204" pitchFamily="34" charset="0"/>
              </a:rPr>
              <a:t>   3. Quản </a:t>
            </a:r>
            <a:r>
              <a:rPr lang="en-US" sz="1500" dirty="0" err="1">
                <a:latin typeface="Calibri" panose="020F0502020204030204" pitchFamily="34" charset="0"/>
                <a:ea typeface="Calibri" panose="020F0502020204030204" pitchFamily="34" charset="0"/>
                <a:cs typeface="Calibri" panose="020F0502020204030204" pitchFamily="34" charset="0"/>
              </a:rPr>
              <a:t>trị</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viên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nhập</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các</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thông</a:t>
            </a:r>
            <a:r>
              <a:rPr lang="en-US" sz="1500" dirty="0">
                <a:latin typeface="Calibri" panose="020F0502020204030204" pitchFamily="34" charset="0"/>
                <a:ea typeface="Calibri" panose="020F0502020204030204" pitchFamily="34" charset="0"/>
                <a:cs typeface="Calibri" panose="020F0502020204030204" pitchFamily="34" charset="0"/>
              </a:rPr>
              <a:t> tin </a:t>
            </a:r>
            <a:r>
              <a:rPr lang="en-US" sz="1500" dirty="0" err="1">
                <a:latin typeface="Calibri" panose="020F0502020204030204" pitchFamily="34" charset="0"/>
                <a:ea typeface="Calibri" panose="020F0502020204030204" pitchFamily="34" charset="0"/>
                <a:cs typeface="Calibri" panose="020F0502020204030204" pitchFamily="34" charset="0"/>
              </a:rPr>
              <a:t>mới</a:t>
            </a:r>
            <a:endParaRPr lang="en-US" sz="1500" dirty="0">
              <a:latin typeface="Calibri" panose="020F0502020204030204" pitchFamily="34" charset="0"/>
              <a:ea typeface="Calibri" panose="020F0502020204030204" pitchFamily="34" charset="0"/>
              <a:cs typeface="Calibri" panose="020F0502020204030204" pitchFamily="34" charset="0"/>
            </a:endParaRPr>
          </a:p>
          <a:p>
            <a:r>
              <a:rPr lang="en-US" sz="1500" dirty="0">
                <a:latin typeface="Calibri" panose="020F0502020204030204" pitchFamily="34" charset="0"/>
                <a:ea typeface="Calibri" panose="020F0502020204030204" pitchFamily="34" charset="0"/>
                <a:cs typeface="Calibri" panose="020F0502020204030204" pitchFamily="34" charset="0"/>
              </a:rPr>
              <a:t>    4. </a:t>
            </a:r>
            <a:r>
              <a:rPr lang="en-US" sz="1500" dirty="0" err="1">
                <a:latin typeface="Calibri" panose="020F0502020204030204" pitchFamily="34" charset="0"/>
                <a:ea typeface="Calibri" panose="020F0502020204030204" pitchFamily="34" charset="0"/>
                <a:cs typeface="Calibri" panose="020F0502020204030204" pitchFamily="34" charset="0"/>
              </a:rPr>
              <a:t>Hệ</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thống</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kiểm</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tra</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tính</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hợp</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lệ</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của</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thông</a:t>
            </a:r>
            <a:r>
              <a:rPr lang="en-US" sz="1500" dirty="0">
                <a:latin typeface="Calibri" panose="020F0502020204030204" pitchFamily="34" charset="0"/>
                <a:ea typeface="Calibri" panose="020F0502020204030204" pitchFamily="34" charset="0"/>
                <a:cs typeface="Calibri" panose="020F0502020204030204" pitchFamily="34" charset="0"/>
              </a:rPr>
              <a:t> tin </a:t>
            </a:r>
            <a:r>
              <a:rPr lang="en-US" sz="1500" dirty="0" err="1">
                <a:latin typeface="Calibri" panose="020F0502020204030204" pitchFamily="34" charset="0"/>
                <a:ea typeface="Calibri" panose="020F0502020204030204" pitchFamily="34" charset="0"/>
                <a:cs typeface="Calibri" panose="020F0502020204030204" pitchFamily="34" charset="0"/>
              </a:rPr>
              <a:t>mới</a:t>
            </a:r>
            <a:r>
              <a:rPr lang="en-US" sz="1500" dirty="0">
                <a:latin typeface="Calibri" panose="020F0502020204030204" pitchFamily="34" charset="0"/>
                <a:ea typeface="Calibri" panose="020F0502020204030204" pitchFamily="34" charset="0"/>
                <a:cs typeface="Calibri" panose="020F0502020204030204" pitchFamily="34" charset="0"/>
              </a:rPr>
              <a:t>.</a:t>
            </a:r>
          </a:p>
          <a:p>
            <a:r>
              <a:rPr lang="en-US" sz="1500" dirty="0">
                <a:latin typeface="Calibri" panose="020F0502020204030204" pitchFamily="34" charset="0"/>
                <a:ea typeface="Calibri" panose="020F0502020204030204" pitchFamily="34" charset="0"/>
                <a:cs typeface="Calibri" panose="020F0502020204030204" pitchFamily="34" charset="0"/>
              </a:rPr>
              <a:t>    5. </a:t>
            </a:r>
            <a:r>
              <a:rPr lang="en-US" sz="1500" dirty="0" err="1">
                <a:latin typeface="Calibri" panose="020F0502020204030204" pitchFamily="34" charset="0"/>
                <a:ea typeface="Calibri" panose="020F0502020204030204" pitchFamily="34" charset="0"/>
                <a:cs typeface="Calibri" panose="020F0502020204030204" pitchFamily="34" charset="0"/>
              </a:rPr>
              <a:t>Hệ</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thống</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lưu</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thông</a:t>
            </a:r>
            <a:r>
              <a:rPr lang="en-US" sz="1500" dirty="0">
                <a:latin typeface="Calibri" panose="020F0502020204030204" pitchFamily="34" charset="0"/>
                <a:ea typeface="Calibri" panose="020F0502020204030204" pitchFamily="34" charset="0"/>
                <a:cs typeface="Calibri" panose="020F0502020204030204" pitchFamily="34" charset="0"/>
              </a:rPr>
              <a:t> tin </a:t>
            </a:r>
            <a:r>
              <a:rPr lang="en-US" sz="1500" dirty="0" err="1">
                <a:latin typeface="Calibri" panose="020F0502020204030204" pitchFamily="34" charset="0"/>
                <a:ea typeface="Calibri" panose="020F0502020204030204" pitchFamily="34" charset="0"/>
                <a:cs typeface="Calibri" panose="020F0502020204030204" pitchFamily="34" charset="0"/>
              </a:rPr>
              <a:t>mới</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vào</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cơ</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sở</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dữ</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liệu</a:t>
            </a:r>
            <a:endParaRPr lang="en-US" sz="15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US" sz="1500" b="1" dirty="0">
                <a:latin typeface="Calibri "/>
                <a:ea typeface="Calibri" panose="020F0502020204030204" pitchFamily="34" charset="0"/>
                <a:cs typeface="Calibri" panose="020F0502020204030204" pitchFamily="34" charset="0"/>
              </a:rPr>
              <a:t>5. </a:t>
            </a:r>
            <a:r>
              <a:rPr lang="en-US" sz="1500" b="1" dirty="0" err="1">
                <a:latin typeface="Calibri "/>
                <a:ea typeface="Calibri" panose="020F0502020204030204" pitchFamily="34" charset="0"/>
                <a:cs typeface="Calibri" panose="020F0502020204030204" pitchFamily="34" charset="0"/>
              </a:rPr>
              <a:t>Luồng</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sự</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kiện</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thay</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thế</a:t>
            </a:r>
            <a:endParaRPr lang="en-US" sz="1500" b="1" dirty="0">
              <a:latin typeface="Calibri "/>
              <a:ea typeface="Calibri" panose="020F0502020204030204" pitchFamily="34" charset="0"/>
              <a:cs typeface="Calibri" panose="020F0502020204030204" pitchFamily="34" charset="0"/>
            </a:endParaRPr>
          </a:p>
          <a:p>
            <a:r>
              <a:rPr lang="en-US" sz="1500" b="1" dirty="0">
                <a:latin typeface="Calibri "/>
                <a:ea typeface="Calibri" panose="020F0502020204030204" pitchFamily="34" charset="0"/>
                <a:cs typeface="Calibri" panose="020F0502020204030204" pitchFamily="34" charset="0"/>
              </a:rPr>
              <a:t>	</a:t>
            </a:r>
            <a:r>
              <a:rPr lang="en-US" sz="1500" dirty="0">
                <a:latin typeface="Calibri "/>
                <a:ea typeface="Calibri" panose="020F0502020204030204" pitchFamily="34" charset="0"/>
                <a:cs typeface="Calibri" panose="020F0502020204030204" pitchFamily="34" charset="0"/>
              </a:rPr>
              <a:t>4a:  </a:t>
            </a:r>
            <a:r>
              <a:rPr lang="en-US" sz="1500" dirty="0" err="1">
                <a:latin typeface="Calibri "/>
                <a:ea typeface="Calibri" panose="020F0502020204030204" pitchFamily="34" charset="0"/>
                <a:cs typeface="Calibri" panose="020F0502020204030204" pitchFamily="34" charset="0"/>
              </a:rPr>
              <a:t>Nếu</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thông</a:t>
            </a:r>
            <a:r>
              <a:rPr lang="en-US" sz="1500" dirty="0">
                <a:latin typeface="Calibri "/>
                <a:ea typeface="Calibri" panose="020F0502020204030204" pitchFamily="34" charset="0"/>
                <a:cs typeface="Calibri" panose="020F0502020204030204" pitchFamily="34" charset="0"/>
              </a:rPr>
              <a:t> tin </a:t>
            </a:r>
            <a:r>
              <a:rPr lang="en-US" sz="1500" dirty="0" err="1">
                <a:latin typeface="Calibri "/>
                <a:ea typeface="Calibri" panose="020F0502020204030204" pitchFamily="34" charset="0"/>
                <a:cs typeface="Calibri" panose="020F0502020204030204" pitchFamily="34" charset="0"/>
              </a:rPr>
              <a:t>không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hợp</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lệ</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hệ</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thống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hiển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thị</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thông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báo</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lỗi</a:t>
            </a:r>
            <a:r>
              <a:rPr lang="en-US" sz="1500" dirty="0">
                <a:latin typeface="Calibri "/>
                <a:ea typeface="Calibri" panose="020F0502020204030204" pitchFamily="34" charset="0"/>
                <a:cs typeface="Calibri" panose="020F0502020204030204" pitchFamily="34" charset="0"/>
              </a:rPr>
              <a:t>.</a:t>
            </a:r>
          </a:p>
          <a:p>
            <a:r>
              <a:rPr lang="en-US" sz="1500" b="1" dirty="0">
                <a:latin typeface="Calibri "/>
                <a:ea typeface="Calibri" panose="020F0502020204030204" pitchFamily="34" charset="0"/>
                <a:cs typeface="Calibri" panose="020F0502020204030204" pitchFamily="34" charset="0"/>
              </a:rPr>
              <a:t>6.Hậu </a:t>
            </a:r>
            <a:r>
              <a:rPr lang="en-US" sz="1500" b="1" dirty="0" err="1">
                <a:latin typeface="Calibri "/>
                <a:ea typeface="Calibri" panose="020F0502020204030204" pitchFamily="34" charset="0"/>
                <a:cs typeface="Calibri" panose="020F0502020204030204" pitchFamily="34" charset="0"/>
              </a:rPr>
              <a:t>điều</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kiện</a:t>
            </a:r>
            <a:endParaRPr lang="en-US" sz="1500" b="1" dirty="0">
              <a:latin typeface="Calibri "/>
              <a:ea typeface="Calibri" panose="020F0502020204030204" pitchFamily="34" charset="0"/>
              <a:cs typeface="Calibri" panose="020F0502020204030204" pitchFamily="34" charset="0"/>
            </a:endParaRPr>
          </a:p>
          <a:p>
            <a:pPr marL="285750" indent="-285750">
              <a:buFontTx/>
              <a:buChar char="-"/>
            </a:pPr>
            <a:r>
              <a:rPr lang="en-US" sz="1500" dirty="0">
                <a:latin typeface="Calibri "/>
                <a:ea typeface="Calibri" panose="020F0502020204030204" pitchFamily="34" charset="0"/>
                <a:cs typeface="Calibri" panose="020F0502020204030204" pitchFamily="34" charset="0"/>
              </a:rPr>
              <a:t>Thông tin </a:t>
            </a:r>
            <a:r>
              <a:rPr lang="en-US" sz="1500" dirty="0" err="1">
                <a:latin typeface="Calibri "/>
                <a:ea typeface="Calibri" panose="020F0502020204030204" pitchFamily="34" charset="0"/>
                <a:cs typeface="Calibri" panose="020F0502020204030204" pitchFamily="34" charset="0"/>
              </a:rPr>
              <a:t>tuyến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xe</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được</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lưu</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chính</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xác</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trong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cơ</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sở</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dữ</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liệu</a:t>
            </a:r>
            <a:endParaRPr lang="en-US" sz="1500" dirty="0">
              <a:latin typeface="Calibri "/>
              <a:ea typeface="Calibri" panose="020F0502020204030204" pitchFamily="34" charset="0"/>
              <a:cs typeface="Calibri" panose="020F0502020204030204" pitchFamily="34" charset="0"/>
            </a:endParaRPr>
          </a:p>
          <a:p>
            <a:pPr marL="285750" indent="-285750">
              <a:buFontTx/>
              <a:buChar char="-"/>
            </a:pPr>
            <a:r>
              <a:rPr lang="en-US" sz="1500" dirty="0" err="1">
                <a:latin typeface="Calibri "/>
                <a:ea typeface="Calibri" panose="020F0502020204030204" pitchFamily="34" charset="0"/>
                <a:cs typeface="Calibri" panose="020F0502020204030204" pitchFamily="34" charset="0"/>
              </a:rPr>
              <a:t>Hệ</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thống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đồng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bộ</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lại</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thông</a:t>
            </a:r>
            <a:r>
              <a:rPr lang="en-US" sz="1500" dirty="0">
                <a:latin typeface="Calibri "/>
                <a:ea typeface="Calibri" panose="020F0502020204030204" pitchFamily="34" charset="0"/>
                <a:cs typeface="Calibri" panose="020F0502020204030204" pitchFamily="34" charset="0"/>
              </a:rPr>
              <a:t> tin </a:t>
            </a:r>
            <a:r>
              <a:rPr lang="en-US" sz="1500" dirty="0" err="1">
                <a:latin typeface="Calibri "/>
                <a:ea typeface="Calibri" panose="020F0502020204030204" pitchFamily="34" charset="0"/>
                <a:cs typeface="Calibri" panose="020F0502020204030204" pitchFamily="34" charset="0"/>
              </a:rPr>
              <a:t>tuyến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xe</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trong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giao</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diện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người</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dùng</a:t>
            </a:r>
            <a:endParaRPr lang="en-US" sz="1500" dirty="0">
              <a:latin typeface="Calibri "/>
              <a:ea typeface="Calibri" panose="020F0502020204030204" pitchFamily="34" charset="0"/>
              <a:cs typeface="Calibri" panose="020F0502020204030204" pitchFamily="34" charset="0"/>
            </a:endParaRPr>
          </a:p>
          <a:p>
            <a:pPr marL="285750" indent="-285750">
              <a:buFontTx/>
              <a:buChar char="-"/>
            </a:pPr>
            <a:endParaRPr lang="en-US" sz="1500" dirty="0">
              <a:latin typeface="Calibri "/>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93868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EA652-39F3-20FF-595F-E42F5342016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CACFF5-C505-2526-9E95-FBDB20E1E653}"/>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FDC0DA07-4902-E16D-5533-1B9AC7AC54C2}"/>
              </a:ext>
            </a:extLst>
          </p:cNvPr>
          <p:cNvSpPr>
            <a:spLocks noGrp="1"/>
          </p:cNvSpPr>
          <p:nvPr>
            <p:ph type="title"/>
          </p:nvPr>
        </p:nvSpPr>
        <p:spPr/>
        <p:txBody>
          <a:bodyPr/>
          <a:lstStyle/>
          <a:p>
            <a:r>
              <a:rPr lang="en-US" dirty="0"/>
              <a:t> </a:t>
            </a:r>
            <a:r>
              <a:rPr lang="en-US" dirty="0" err="1"/>
              <a:t>Đặc</a:t>
            </a:r>
            <a:r>
              <a:rPr lang="en-US" dirty="0"/>
              <a:t> </a:t>
            </a:r>
            <a:r>
              <a:rPr lang="en-US" dirty="0" err="1"/>
              <a:t>tả</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chính</a:t>
            </a:r>
            <a:endParaRPr lang="en-US" dirty="0"/>
          </a:p>
        </p:txBody>
      </p:sp>
      <p:sp>
        <p:nvSpPr>
          <p:cNvPr id="5" name="Rectangle 4">
            <a:extLst>
              <a:ext uri="{FF2B5EF4-FFF2-40B4-BE49-F238E27FC236}">
                <a16:creationId xmlns:a16="http://schemas.microsoft.com/office/drawing/2014/main" id="{16979FC1-7A64-6CFE-F456-3D71D4642862}"/>
              </a:ext>
            </a:extLst>
          </p:cNvPr>
          <p:cNvSpPr/>
          <p:nvPr/>
        </p:nvSpPr>
        <p:spPr>
          <a:xfrm>
            <a:off x="987725" y="796440"/>
            <a:ext cx="6668218" cy="53455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0EFCFE08-8C32-EE61-86BA-CD4B36B1769B}"/>
              </a:ext>
            </a:extLst>
          </p:cNvPr>
          <p:cNvCxnSpPr>
            <a:cxnSpLocks/>
          </p:cNvCxnSpPr>
          <p:nvPr/>
        </p:nvCxnSpPr>
        <p:spPr>
          <a:xfrm>
            <a:off x="1009291" y="1100807"/>
            <a:ext cx="6668218"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423141C-642E-5124-7D9F-8CCC6E96E9AB}"/>
              </a:ext>
            </a:extLst>
          </p:cNvPr>
          <p:cNvCxnSpPr>
            <a:cxnSpLocks/>
          </p:cNvCxnSpPr>
          <p:nvPr/>
        </p:nvCxnSpPr>
        <p:spPr>
          <a:xfrm>
            <a:off x="3467819" y="778233"/>
            <a:ext cx="0" cy="322574"/>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0C5A5287-2482-16CF-8900-3F28E0B6B231}"/>
              </a:ext>
            </a:extLst>
          </p:cNvPr>
          <p:cNvSpPr txBox="1"/>
          <p:nvPr/>
        </p:nvSpPr>
        <p:spPr>
          <a:xfrm>
            <a:off x="987725" y="814166"/>
            <a:ext cx="2458528" cy="338554"/>
          </a:xfrm>
          <a:prstGeom prst="rect">
            <a:avLst/>
          </a:prstGeom>
          <a:noFill/>
        </p:spPr>
        <p:txBody>
          <a:bodyPr wrap="square" rtlCol="0">
            <a:spAutoFit/>
          </a:bodyPr>
          <a:lstStyle/>
          <a:p>
            <a:r>
              <a:rPr lang="en-US" sz="1600" dirty="0"/>
              <a:t>ID : 07</a:t>
            </a:r>
          </a:p>
        </p:txBody>
      </p:sp>
      <p:sp>
        <p:nvSpPr>
          <p:cNvPr id="16" name="TextBox 15">
            <a:extLst>
              <a:ext uri="{FF2B5EF4-FFF2-40B4-BE49-F238E27FC236}">
                <a16:creationId xmlns:a16="http://schemas.microsoft.com/office/drawing/2014/main" id="{6CA5C558-468E-6A15-1C18-AC3940FF77A4}"/>
              </a:ext>
            </a:extLst>
          </p:cNvPr>
          <p:cNvSpPr txBox="1"/>
          <p:nvPr/>
        </p:nvSpPr>
        <p:spPr>
          <a:xfrm>
            <a:off x="3489386" y="773371"/>
            <a:ext cx="4209689" cy="338554"/>
          </a:xfrm>
          <a:prstGeom prst="rect">
            <a:avLst/>
          </a:prstGeom>
          <a:noFill/>
        </p:spPr>
        <p:txBody>
          <a:bodyPr wrap="square" rtlCol="0">
            <a:spAutoFit/>
          </a:bodyPr>
          <a:lstStyle/>
          <a:p>
            <a:r>
              <a:rPr lang="en-US" sz="1600" dirty="0" err="1"/>
              <a:t>Tên</a:t>
            </a:r>
            <a:r>
              <a:rPr lang="en-US" sz="1600" dirty="0"/>
              <a:t> ca </a:t>
            </a:r>
            <a:r>
              <a:rPr lang="en-US" sz="1600" dirty="0" err="1"/>
              <a:t>sử</a:t>
            </a:r>
            <a:r>
              <a:rPr lang="en-US" sz="1600" dirty="0"/>
              <a:t> </a:t>
            </a:r>
            <a:r>
              <a:rPr lang="en-US" sz="1600" dirty="0" err="1"/>
              <a:t>dụng</a:t>
            </a:r>
            <a:r>
              <a:rPr lang="en-US" sz="1600" dirty="0"/>
              <a:t> : Quản </a:t>
            </a:r>
            <a:r>
              <a:rPr lang="en-US" sz="1600" dirty="0" err="1"/>
              <a:t>lý</a:t>
            </a:r>
            <a:r>
              <a:rPr lang="en-US" sz="1600" dirty="0"/>
              <a:t> </a:t>
            </a:r>
            <a:r>
              <a:rPr lang="en-US" sz="1600" dirty="0" err="1"/>
              <a:t>hóa</a:t>
            </a:r>
            <a:r>
              <a:rPr lang="en-US" sz="1600" dirty="0"/>
              <a:t> </a:t>
            </a:r>
            <a:r>
              <a:rPr lang="en-US" sz="1600" dirty="0" err="1"/>
              <a:t>đơn</a:t>
            </a:r>
            <a:endParaRPr lang="en-US" sz="1600" dirty="0"/>
          </a:p>
        </p:txBody>
      </p:sp>
      <p:sp>
        <p:nvSpPr>
          <p:cNvPr id="25" name="TextBox 24">
            <a:extLst>
              <a:ext uri="{FF2B5EF4-FFF2-40B4-BE49-F238E27FC236}">
                <a16:creationId xmlns:a16="http://schemas.microsoft.com/office/drawing/2014/main" id="{FF6E7534-CA27-F8C3-0052-9C0E29465FFA}"/>
              </a:ext>
            </a:extLst>
          </p:cNvPr>
          <p:cNvSpPr txBox="1"/>
          <p:nvPr/>
        </p:nvSpPr>
        <p:spPr>
          <a:xfrm>
            <a:off x="1030857" y="1129651"/>
            <a:ext cx="6668218" cy="4708981"/>
          </a:xfrm>
          <a:prstGeom prst="rect">
            <a:avLst/>
          </a:prstGeom>
          <a:noFill/>
        </p:spPr>
        <p:txBody>
          <a:bodyPr wrap="square" rtlCol="0">
            <a:spAutoFit/>
          </a:bodyPr>
          <a:lstStyle/>
          <a:p>
            <a:r>
              <a:rPr lang="en-US" sz="1500" b="1" dirty="0">
                <a:latin typeface="Calibri "/>
              </a:rPr>
              <a:t>1. </a:t>
            </a:r>
            <a:r>
              <a:rPr lang="en-US" sz="1500" b="1" dirty="0" err="1">
                <a:latin typeface="Calibri "/>
              </a:rPr>
              <a:t>Mô</a:t>
            </a:r>
            <a:r>
              <a:rPr lang="en-US" sz="1500" b="1" dirty="0">
                <a:latin typeface="Calibri "/>
              </a:rPr>
              <a:t> </a:t>
            </a:r>
            <a:r>
              <a:rPr lang="en-US" sz="1500" b="1" dirty="0" err="1">
                <a:latin typeface="Calibri "/>
              </a:rPr>
              <a:t>tả</a:t>
            </a:r>
            <a:r>
              <a:rPr lang="en-US" sz="1500" b="1" dirty="0">
                <a:latin typeface="Calibri "/>
              </a:rPr>
              <a:t> </a:t>
            </a:r>
            <a:r>
              <a:rPr lang="en-US" sz="1500" b="1" dirty="0" err="1">
                <a:latin typeface="Calibri "/>
              </a:rPr>
              <a:t>ngắn</a:t>
            </a:r>
            <a:r>
              <a:rPr lang="en-US" sz="1500" b="1" dirty="0">
                <a:latin typeface="Calibri "/>
              </a:rPr>
              <a:t> </a:t>
            </a:r>
            <a:r>
              <a:rPr lang="en-US" sz="1500" b="1" dirty="0" err="1">
                <a:latin typeface="Calibri "/>
              </a:rPr>
              <a:t>gọn</a:t>
            </a:r>
            <a:r>
              <a:rPr lang="en-US" sz="1500" b="1" dirty="0">
                <a:latin typeface="Calibri "/>
              </a:rPr>
              <a:t> </a:t>
            </a:r>
            <a:r>
              <a:rPr lang="en-US" sz="1500" dirty="0">
                <a:latin typeface="Calibri "/>
              </a:rPr>
              <a:t>: Cho </a:t>
            </a:r>
            <a:r>
              <a:rPr lang="en-US" sz="1500" dirty="0" err="1">
                <a:latin typeface="Calibri "/>
              </a:rPr>
              <a:t>phép</a:t>
            </a:r>
            <a:r>
              <a:rPr lang="en-US" sz="1500" dirty="0">
                <a:latin typeface="Calibri "/>
              </a:rPr>
              <a:t> </a:t>
            </a:r>
            <a:r>
              <a:rPr lang="en-US" sz="1500" dirty="0" err="1">
                <a:latin typeface="Calibri "/>
              </a:rPr>
              <a:t>quản</a:t>
            </a:r>
            <a:r>
              <a:rPr lang="en-US" sz="1500" dirty="0">
                <a:latin typeface="Calibri "/>
              </a:rPr>
              <a:t> </a:t>
            </a:r>
            <a:r>
              <a:rPr lang="en-US" sz="1500" dirty="0" err="1">
                <a:latin typeface="Calibri "/>
              </a:rPr>
              <a:t>trị</a:t>
            </a:r>
            <a:r>
              <a:rPr lang="en-US" sz="1500" dirty="0">
                <a:latin typeface="Calibri "/>
              </a:rPr>
              <a:t> </a:t>
            </a:r>
            <a:r>
              <a:rPr lang="en-US" sz="1500" dirty="0" err="1">
                <a:latin typeface="Calibri "/>
              </a:rPr>
              <a:t>viên</a:t>
            </a:r>
            <a:r>
              <a:rPr lang="en-US" sz="1500" dirty="0">
                <a:latin typeface="Calibri "/>
              </a:rPr>
              <a:t> </a:t>
            </a:r>
            <a:r>
              <a:rPr lang="en-US" sz="1500" dirty="0" err="1">
                <a:latin typeface="Calibri "/>
              </a:rPr>
              <a:t>tính</a:t>
            </a:r>
            <a:r>
              <a:rPr lang="en-US" sz="1500" dirty="0">
                <a:latin typeface="Calibri "/>
              </a:rPr>
              <a:t> </a:t>
            </a:r>
            <a:r>
              <a:rPr lang="en-US" sz="1500" dirty="0" err="1">
                <a:latin typeface="Calibri "/>
              </a:rPr>
              <a:t>tông</a:t>
            </a:r>
            <a:r>
              <a:rPr lang="en-US" sz="1500" dirty="0">
                <a:latin typeface="Calibri "/>
              </a:rPr>
              <a:t> </a:t>
            </a:r>
            <a:r>
              <a:rPr lang="en-US" sz="1500" dirty="0" err="1">
                <a:latin typeface="Calibri "/>
              </a:rPr>
              <a:t>thu</a:t>
            </a:r>
            <a:r>
              <a:rPr lang="en-US" sz="1500" dirty="0">
                <a:latin typeface="Calibri "/>
              </a:rPr>
              <a:t> </a:t>
            </a:r>
            <a:r>
              <a:rPr lang="en-US" sz="1500" dirty="0" err="1">
                <a:latin typeface="Calibri "/>
              </a:rPr>
              <a:t>nhập</a:t>
            </a:r>
            <a:r>
              <a:rPr lang="en-US" sz="1500" dirty="0">
                <a:latin typeface="Calibri "/>
              </a:rPr>
              <a:t> </a:t>
            </a:r>
            <a:r>
              <a:rPr lang="en-US" sz="1500" dirty="0" err="1">
                <a:latin typeface="Calibri "/>
              </a:rPr>
              <a:t>theo</a:t>
            </a:r>
            <a:r>
              <a:rPr lang="en-US" sz="1500" dirty="0">
                <a:latin typeface="Calibri "/>
              </a:rPr>
              <a:t> </a:t>
            </a:r>
            <a:r>
              <a:rPr lang="en-US" sz="1500" dirty="0" err="1">
                <a:latin typeface="Calibri "/>
              </a:rPr>
              <a:t>tuyến</a:t>
            </a:r>
            <a:r>
              <a:rPr lang="en-US" sz="1500" dirty="0">
                <a:latin typeface="Calibri "/>
              </a:rPr>
              <a:t> </a:t>
            </a:r>
            <a:r>
              <a:rPr lang="en-US" sz="1500" dirty="0" err="1">
                <a:latin typeface="Calibri "/>
              </a:rPr>
              <a:t>xe</a:t>
            </a:r>
            <a:r>
              <a:rPr lang="en-US" sz="1500" dirty="0">
                <a:latin typeface="Calibri "/>
              </a:rPr>
              <a:t>, </a:t>
            </a:r>
            <a:r>
              <a:rPr lang="en-US" sz="1500" dirty="0" err="1">
                <a:latin typeface="Calibri "/>
              </a:rPr>
              <a:t>chuyến</a:t>
            </a:r>
            <a:r>
              <a:rPr lang="en-US" sz="1500" dirty="0">
                <a:latin typeface="Calibri "/>
              </a:rPr>
              <a:t> </a:t>
            </a:r>
            <a:r>
              <a:rPr lang="en-US" sz="1500" dirty="0" err="1">
                <a:latin typeface="Calibri "/>
              </a:rPr>
              <a:t>xe</a:t>
            </a:r>
            <a:r>
              <a:rPr lang="en-US" sz="1500" dirty="0">
                <a:latin typeface="Calibri "/>
              </a:rPr>
              <a:t> </a:t>
            </a:r>
            <a:r>
              <a:rPr lang="en-US" sz="1500" dirty="0" err="1">
                <a:latin typeface="Calibri "/>
              </a:rPr>
              <a:t>hoặc</a:t>
            </a:r>
            <a:r>
              <a:rPr lang="en-US" sz="1500" dirty="0">
                <a:latin typeface="Calibri "/>
              </a:rPr>
              <a:t> </a:t>
            </a:r>
            <a:r>
              <a:rPr lang="en-US" sz="1500" dirty="0" err="1">
                <a:latin typeface="Calibri "/>
              </a:rPr>
              <a:t>thời</a:t>
            </a:r>
            <a:r>
              <a:rPr lang="en-US" sz="1500" dirty="0">
                <a:latin typeface="Calibri "/>
              </a:rPr>
              <a:t> </a:t>
            </a:r>
            <a:r>
              <a:rPr lang="en-US" sz="1500" dirty="0" err="1">
                <a:latin typeface="Calibri "/>
              </a:rPr>
              <a:t>gian</a:t>
            </a:r>
            <a:r>
              <a:rPr lang="en-US" sz="1500" dirty="0">
                <a:latin typeface="Calibri "/>
              </a:rPr>
              <a:t>.</a:t>
            </a:r>
          </a:p>
          <a:p>
            <a:pPr>
              <a:lnSpc>
                <a:spcPct val="150000"/>
              </a:lnSpc>
            </a:pPr>
            <a:r>
              <a:rPr lang="en-US" sz="1500" b="1" dirty="0">
                <a:latin typeface="Calibri "/>
              </a:rPr>
              <a:t>2. </a:t>
            </a:r>
            <a:r>
              <a:rPr lang="en-US" sz="1500" b="1" dirty="0" err="1">
                <a:latin typeface="Calibri "/>
              </a:rPr>
              <a:t>Tác</a:t>
            </a:r>
            <a:r>
              <a:rPr lang="en-US" sz="1500" b="1" dirty="0">
                <a:latin typeface="Calibri "/>
              </a:rPr>
              <a:t> </a:t>
            </a:r>
            <a:r>
              <a:rPr lang="en-US" sz="1500" b="1" dirty="0" err="1">
                <a:latin typeface="Calibri "/>
              </a:rPr>
              <a:t>nhân</a:t>
            </a:r>
            <a:r>
              <a:rPr lang="en-US" sz="1500" b="1" dirty="0">
                <a:latin typeface="Calibri "/>
              </a:rPr>
              <a:t> </a:t>
            </a:r>
            <a:r>
              <a:rPr lang="en-US" sz="1500" b="1" dirty="0" err="1">
                <a:latin typeface="Calibri "/>
              </a:rPr>
              <a:t>chính</a:t>
            </a:r>
            <a:r>
              <a:rPr lang="en-US" sz="1500" b="1" dirty="0">
                <a:latin typeface="Calibri "/>
              </a:rPr>
              <a:t> </a:t>
            </a:r>
            <a:r>
              <a:rPr lang="en-US" sz="1500" dirty="0">
                <a:latin typeface="Calibri "/>
              </a:rPr>
              <a:t>: Quản </a:t>
            </a:r>
            <a:r>
              <a:rPr lang="en-US" sz="1500" dirty="0" err="1">
                <a:latin typeface="Calibri "/>
              </a:rPr>
              <a:t>trị</a:t>
            </a:r>
            <a:r>
              <a:rPr lang="en-US" sz="1500" dirty="0">
                <a:latin typeface="Calibri "/>
              </a:rPr>
              <a:t> </a:t>
            </a:r>
            <a:r>
              <a:rPr lang="en-US" sz="1500" dirty="0" err="1">
                <a:latin typeface="Calibri "/>
              </a:rPr>
              <a:t>viên</a:t>
            </a:r>
            <a:endParaRPr lang="en-US" sz="1500" dirty="0">
              <a:latin typeface="Calibri "/>
            </a:endParaRPr>
          </a:p>
          <a:p>
            <a:pPr>
              <a:lnSpc>
                <a:spcPct val="150000"/>
              </a:lnSpc>
            </a:pPr>
            <a:r>
              <a:rPr lang="en-US" sz="1500" b="1" dirty="0">
                <a:latin typeface="Calibri "/>
              </a:rPr>
              <a:t>3. </a:t>
            </a:r>
            <a:r>
              <a:rPr lang="en-US" sz="1500" b="1" dirty="0" err="1">
                <a:latin typeface="Calibri "/>
              </a:rPr>
              <a:t>Tiền</a:t>
            </a:r>
            <a:r>
              <a:rPr lang="en-US" sz="1500" b="1" dirty="0">
                <a:latin typeface="Calibri "/>
              </a:rPr>
              <a:t> </a:t>
            </a:r>
            <a:r>
              <a:rPr lang="en-US" sz="1500" b="1" dirty="0" err="1">
                <a:latin typeface="Calibri "/>
              </a:rPr>
              <a:t>điều</a:t>
            </a:r>
            <a:r>
              <a:rPr lang="en-US" sz="1500" b="1" dirty="0">
                <a:latin typeface="Calibri "/>
              </a:rPr>
              <a:t> </a:t>
            </a:r>
            <a:r>
              <a:rPr lang="en-US" sz="1500" b="1" dirty="0" err="1">
                <a:latin typeface="Calibri "/>
              </a:rPr>
              <a:t>kiện</a:t>
            </a:r>
            <a:r>
              <a:rPr lang="en-US" sz="1500" b="1" dirty="0">
                <a:latin typeface="Calibri "/>
              </a:rPr>
              <a:t> </a:t>
            </a:r>
            <a:r>
              <a:rPr lang="en-US" sz="1500" dirty="0">
                <a:latin typeface="Calibri "/>
              </a:rPr>
              <a:t>:</a:t>
            </a:r>
            <a:endParaRPr lang="en-US" sz="1500" dirty="0">
              <a:latin typeface="Calibri "/>
              <a:ea typeface="Calibri" panose="020F0502020204030204" pitchFamily="34" charset="0"/>
              <a:cs typeface="Calibri" panose="020F0502020204030204" pitchFamily="34" charset="0"/>
            </a:endParaRPr>
          </a:p>
          <a:p>
            <a:r>
              <a:rPr lang="en-US" sz="1500" dirty="0">
                <a:latin typeface="Calibri "/>
                <a:ea typeface="Calibri" panose="020F0502020204030204" pitchFamily="34" charset="0"/>
                <a:cs typeface="Calibri" panose="020F0502020204030204" pitchFamily="34" charset="0"/>
              </a:rPr>
              <a:t>	-  Quản </a:t>
            </a:r>
            <a:r>
              <a:rPr lang="en-US" sz="1500" dirty="0" err="1">
                <a:latin typeface="Calibri "/>
                <a:ea typeface="Calibri" panose="020F0502020204030204" pitchFamily="34" charset="0"/>
                <a:cs typeface="Calibri" panose="020F0502020204030204" pitchFamily="34" charset="0"/>
              </a:rPr>
              <a:t>trị</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viên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đã</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đăng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nhập</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vào</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hệ</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thống</a:t>
            </a:r>
            <a:endParaRPr lang="en-US" sz="1500" dirty="0">
              <a:latin typeface="Calibri "/>
              <a:ea typeface="Calibri" panose="020F0502020204030204" pitchFamily="34" charset="0"/>
              <a:cs typeface="Calibri" panose="020F0502020204030204" pitchFamily="34" charset="0"/>
            </a:endParaRPr>
          </a:p>
          <a:p>
            <a:r>
              <a:rPr lang="en-US" sz="1500" dirty="0">
                <a:latin typeface="Calibri "/>
                <a:ea typeface="Calibri" panose="020F0502020204030204" pitchFamily="34" charset="0"/>
                <a:cs typeface="Calibri" panose="020F0502020204030204" pitchFamily="34" charset="0"/>
              </a:rPr>
              <a:t>	- Quản </a:t>
            </a:r>
            <a:r>
              <a:rPr lang="en-US" sz="1500" dirty="0" err="1">
                <a:latin typeface="Calibri "/>
                <a:ea typeface="Calibri" panose="020F0502020204030204" pitchFamily="34" charset="0"/>
                <a:cs typeface="Calibri" panose="020F0502020204030204" pitchFamily="34" charset="0"/>
              </a:rPr>
              <a:t>trị</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viên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có</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quyền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hợp</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lệ</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để</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thao</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tác</a:t>
            </a:r>
            <a:endParaRPr lang="en-US" sz="1500" dirty="0">
              <a:latin typeface="Calibri "/>
              <a:ea typeface="Calibri" panose="020F0502020204030204" pitchFamily="34" charset="0"/>
              <a:cs typeface="Calibri" panose="020F0502020204030204" pitchFamily="34" charset="0"/>
            </a:endParaRPr>
          </a:p>
          <a:p>
            <a:pPr>
              <a:lnSpc>
                <a:spcPct val="150000"/>
              </a:lnSpc>
            </a:pPr>
            <a:r>
              <a:rPr lang="en-US" sz="1500" b="1" dirty="0">
                <a:latin typeface="Calibri "/>
                <a:ea typeface="Calibri" panose="020F0502020204030204" pitchFamily="34" charset="0"/>
                <a:cs typeface="Calibri" panose="020F0502020204030204" pitchFamily="34" charset="0"/>
              </a:rPr>
              <a:t>4. </a:t>
            </a:r>
            <a:r>
              <a:rPr lang="en-US" sz="1500" b="1" dirty="0" err="1">
                <a:latin typeface="Calibri "/>
                <a:ea typeface="Calibri" panose="020F0502020204030204" pitchFamily="34" charset="0"/>
                <a:cs typeface="Calibri" panose="020F0502020204030204" pitchFamily="34" charset="0"/>
              </a:rPr>
              <a:t>Luồng</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sự</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kiện</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chính</a:t>
            </a:r>
            <a:r>
              <a:rPr lang="en-US" sz="1500" b="1" dirty="0">
                <a:latin typeface="Calibri "/>
                <a:ea typeface="Calibri" panose="020F0502020204030204" pitchFamily="34" charset="0"/>
                <a:cs typeface="Calibri" panose="020F0502020204030204" pitchFamily="34" charset="0"/>
              </a:rPr>
              <a:t> </a:t>
            </a:r>
            <a:r>
              <a:rPr lang="en-US" sz="1500" dirty="0">
                <a:latin typeface="Calibri "/>
                <a:ea typeface="Calibri" panose="020F0502020204030204" pitchFamily="34" charset="0"/>
                <a:cs typeface="Calibri" panose="020F0502020204030204" pitchFamily="34" charset="0"/>
              </a:rPr>
              <a:t>:</a:t>
            </a:r>
          </a:p>
          <a:p>
            <a:r>
              <a:rPr lang="en-US" sz="1500" dirty="0">
                <a:latin typeface="Calibri "/>
                <a:ea typeface="Calibri" panose="020F0502020204030204" pitchFamily="34" charset="0"/>
                <a:cs typeface="Calibri" panose="020F0502020204030204" pitchFamily="34" charset="0"/>
              </a:rPr>
              <a:t>    </a:t>
            </a:r>
            <a:r>
              <a:rPr lang="en-US" sz="1500" dirty="0">
                <a:latin typeface="Calibri" panose="020F0502020204030204" pitchFamily="34" charset="0"/>
                <a:ea typeface="Calibri" panose="020F0502020204030204" pitchFamily="34" charset="0"/>
                <a:cs typeface="Calibri" panose="020F0502020204030204" pitchFamily="34" charset="0"/>
              </a:rPr>
              <a:t>1. </a:t>
            </a:r>
            <a:r>
              <a:rPr lang="en-US" sz="1500" dirty="0" err="1">
                <a:latin typeface="Calibri" panose="020F0502020204030204" pitchFamily="34" charset="0"/>
                <a:ea typeface="Calibri" panose="020F0502020204030204" pitchFamily="34" charset="0"/>
                <a:cs typeface="Calibri" panose="020F0502020204030204" pitchFamily="34" charset="0"/>
              </a:rPr>
              <a:t>Hệ</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thống</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hiển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thị</a:t>
            </a:r>
            <a:r>
              <a:rPr lang="en-US" sz="1500" dirty="0">
                <a:latin typeface="Calibri" panose="020F0502020204030204" pitchFamily="34" charset="0"/>
                <a:ea typeface="Calibri" panose="020F0502020204030204" pitchFamily="34" charset="0"/>
                <a:cs typeface="Calibri" panose="020F0502020204030204" pitchFamily="34" charset="0"/>
              </a:rPr>
              <a:t> form </a:t>
            </a:r>
            <a:r>
              <a:rPr lang="en-US" sz="1500" dirty="0" err="1">
                <a:latin typeface="Calibri" panose="020F0502020204030204" pitchFamily="34" charset="0"/>
                <a:ea typeface="Calibri" panose="020F0502020204030204" pitchFamily="34" charset="0"/>
                <a:cs typeface="Calibri" panose="020F0502020204030204" pitchFamily="34" charset="0"/>
              </a:rPr>
              <a:t>yêu</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cầu</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thông</a:t>
            </a:r>
            <a:r>
              <a:rPr lang="en-US" sz="1500" dirty="0">
                <a:latin typeface="Calibri" panose="020F0502020204030204" pitchFamily="34" charset="0"/>
                <a:ea typeface="Calibri" panose="020F0502020204030204" pitchFamily="34" charset="0"/>
                <a:cs typeface="Calibri" panose="020F0502020204030204" pitchFamily="34" charset="0"/>
              </a:rPr>
              <a:t> tin </a:t>
            </a:r>
            <a:r>
              <a:rPr lang="en-US" sz="1500" dirty="0" err="1">
                <a:latin typeface="Calibri" panose="020F0502020204030204" pitchFamily="34" charset="0"/>
                <a:ea typeface="Calibri" panose="020F0502020204030204" pitchFamily="34" charset="0"/>
                <a:cs typeface="Calibri" panose="020F0502020204030204" pitchFamily="34" charset="0"/>
              </a:rPr>
              <a:t>lọc</a:t>
            </a:r>
            <a:endParaRPr lang="en-US" sz="1500" dirty="0">
              <a:latin typeface="Calibri" panose="020F0502020204030204" pitchFamily="34" charset="0"/>
              <a:ea typeface="Calibri" panose="020F0502020204030204" pitchFamily="34" charset="0"/>
              <a:cs typeface="Calibri" panose="020F0502020204030204" pitchFamily="34" charset="0"/>
            </a:endParaRPr>
          </a:p>
          <a:p>
            <a:r>
              <a:rPr lang="en-US" sz="1500" dirty="0">
                <a:latin typeface="Calibri" panose="020F0502020204030204" pitchFamily="34" charset="0"/>
                <a:ea typeface="Calibri" panose="020F0502020204030204" pitchFamily="34" charset="0"/>
                <a:cs typeface="Calibri" panose="020F0502020204030204" pitchFamily="34" charset="0"/>
              </a:rPr>
              <a:t>    2. Quản </a:t>
            </a:r>
            <a:r>
              <a:rPr lang="en-US" sz="1500" dirty="0" err="1">
                <a:latin typeface="Calibri" panose="020F0502020204030204" pitchFamily="34" charset="0"/>
                <a:ea typeface="Calibri" panose="020F0502020204030204" pitchFamily="34" charset="0"/>
                <a:cs typeface="Calibri" panose="020F0502020204030204" pitchFamily="34" charset="0"/>
              </a:rPr>
              <a:t>trị</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viên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điền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thông</a:t>
            </a:r>
            <a:r>
              <a:rPr lang="en-US" sz="1500" dirty="0">
                <a:latin typeface="Calibri" panose="020F0502020204030204" pitchFamily="34" charset="0"/>
                <a:ea typeface="Calibri" panose="020F0502020204030204" pitchFamily="34" charset="0"/>
                <a:cs typeface="Calibri" panose="020F0502020204030204" pitchFamily="34" charset="0"/>
              </a:rPr>
              <a:t> tin </a:t>
            </a:r>
            <a:r>
              <a:rPr lang="en-US" sz="1500" dirty="0" err="1">
                <a:latin typeface="Calibri" panose="020F0502020204030204" pitchFamily="34" charset="0"/>
                <a:ea typeface="Calibri" panose="020F0502020204030204" pitchFamily="34" charset="0"/>
                <a:cs typeface="Calibri" panose="020F0502020204030204" pitchFamily="34" charset="0"/>
              </a:rPr>
              <a:t>lọc</a:t>
            </a:r>
            <a:r>
              <a:rPr lang="en-US" sz="1500" dirty="0">
                <a:latin typeface="Calibri" panose="020F0502020204030204" pitchFamily="34" charset="0"/>
                <a:ea typeface="Calibri" panose="020F0502020204030204" pitchFamily="34" charset="0"/>
                <a:cs typeface="Calibri" panose="020F0502020204030204" pitchFamily="34" charset="0"/>
              </a:rPr>
              <a:t>.</a:t>
            </a:r>
          </a:p>
          <a:p>
            <a:r>
              <a:rPr lang="vi-VN" sz="1500" dirty="0">
                <a:latin typeface="Calibri" panose="020F0502020204030204" pitchFamily="34" charset="0"/>
                <a:ea typeface="Calibri" panose="020F0502020204030204" pitchFamily="34" charset="0"/>
                <a:cs typeface="Calibri" panose="020F0502020204030204" pitchFamily="34" charset="0"/>
              </a:rPr>
              <a:t> </a:t>
            </a:r>
            <a:r>
              <a:rPr lang="en-US" sz="1500" dirty="0">
                <a:latin typeface="Calibri" panose="020F0502020204030204" pitchFamily="34" charset="0"/>
                <a:ea typeface="Calibri" panose="020F0502020204030204" pitchFamily="34" charset="0"/>
                <a:cs typeface="Calibri" panose="020F0502020204030204" pitchFamily="34" charset="0"/>
              </a:rPr>
              <a:t>   3. </a:t>
            </a:r>
            <a:r>
              <a:rPr lang="en-US" sz="1500" dirty="0" err="1">
                <a:latin typeface="Calibri" panose="020F0502020204030204" pitchFamily="34" charset="0"/>
                <a:ea typeface="Calibri" panose="020F0502020204030204" pitchFamily="34" charset="0"/>
                <a:cs typeface="Calibri" panose="020F0502020204030204" pitchFamily="34" charset="0"/>
              </a:rPr>
              <a:t>Hệ</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thống</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tính</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toán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và</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hiển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thị</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tổng</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thu</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nhập</a:t>
            </a:r>
            <a:r>
              <a:rPr lang="en-US" sz="1500" dirty="0">
                <a:latin typeface="Calibri" panose="020F0502020204030204" pitchFamily="34" charset="0"/>
                <a:ea typeface="Calibri" panose="020F0502020204030204" pitchFamily="34" charset="0"/>
                <a:cs typeface="Calibri" panose="020F0502020204030204" pitchFamily="34" charset="0"/>
              </a:rPr>
              <a:t>.</a:t>
            </a:r>
          </a:p>
          <a:p>
            <a:r>
              <a:rPr lang="en-US" sz="1500" dirty="0">
                <a:latin typeface="Calibri" panose="020F0502020204030204" pitchFamily="34" charset="0"/>
                <a:ea typeface="Calibri" panose="020F0502020204030204" pitchFamily="34" charset="0"/>
                <a:cs typeface="Calibri" panose="020F0502020204030204" pitchFamily="34" charset="0"/>
              </a:rPr>
              <a:t>    4. Quản </a:t>
            </a:r>
            <a:r>
              <a:rPr lang="en-US" sz="1500" dirty="0" err="1">
                <a:latin typeface="Calibri" panose="020F0502020204030204" pitchFamily="34" charset="0"/>
                <a:ea typeface="Calibri" panose="020F0502020204030204" pitchFamily="34" charset="0"/>
                <a:cs typeface="Calibri" panose="020F0502020204030204" pitchFamily="34" charset="0"/>
              </a:rPr>
              <a:t>trị</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viên</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có</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thể</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xuất</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ra</a:t>
            </a:r>
            <a:r>
              <a:rPr lang="en-US" sz="1500" dirty="0">
                <a:latin typeface="Calibri" panose="020F0502020204030204" pitchFamily="34" charset="0"/>
                <a:ea typeface="Calibri" panose="020F0502020204030204" pitchFamily="34" charset="0"/>
                <a:cs typeface="Calibri" panose="020F0502020204030204" pitchFamily="34" charset="0"/>
              </a:rPr>
              <a:t> file </a:t>
            </a:r>
            <a:r>
              <a:rPr lang="en-US" sz="1500" dirty="0" err="1">
                <a:latin typeface="Calibri" panose="020F0502020204030204" pitchFamily="34" charset="0"/>
                <a:ea typeface="Calibri" panose="020F0502020204030204" pitchFamily="34" charset="0"/>
                <a:cs typeface="Calibri" panose="020F0502020204030204" pitchFamily="34" charset="0"/>
              </a:rPr>
              <a:t>để</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lưu</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dirty="0" err="1">
                <a:latin typeface="Calibri" panose="020F0502020204030204" pitchFamily="34" charset="0"/>
                <a:ea typeface="Calibri" panose="020F0502020204030204" pitchFamily="34" charset="0"/>
                <a:cs typeface="Calibri" panose="020F0502020204030204" pitchFamily="34" charset="0"/>
              </a:rPr>
              <a:t>trữ</a:t>
            </a:r>
            <a:endParaRPr lang="en-US" sz="15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US" sz="1500" b="1" dirty="0">
                <a:latin typeface="Calibri "/>
                <a:ea typeface="Calibri" panose="020F0502020204030204" pitchFamily="34" charset="0"/>
                <a:cs typeface="Calibri" panose="020F0502020204030204" pitchFamily="34" charset="0"/>
              </a:rPr>
              <a:t>5. </a:t>
            </a:r>
            <a:r>
              <a:rPr lang="en-US" sz="1500" b="1" dirty="0" err="1">
                <a:latin typeface="Calibri "/>
                <a:ea typeface="Calibri" panose="020F0502020204030204" pitchFamily="34" charset="0"/>
                <a:cs typeface="Calibri" panose="020F0502020204030204" pitchFamily="34" charset="0"/>
              </a:rPr>
              <a:t>Luồng</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sự</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kiện</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thay</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thế</a:t>
            </a:r>
            <a:endParaRPr lang="en-US" sz="1500" b="1" dirty="0">
              <a:latin typeface="Calibri "/>
              <a:ea typeface="Calibri" panose="020F0502020204030204" pitchFamily="34" charset="0"/>
              <a:cs typeface="Calibri" panose="020F0502020204030204" pitchFamily="34" charset="0"/>
            </a:endParaRPr>
          </a:p>
          <a:p>
            <a:r>
              <a:rPr lang="en-US" sz="1500" b="1" dirty="0">
                <a:latin typeface="Calibri "/>
                <a:ea typeface="Calibri" panose="020F0502020204030204" pitchFamily="34" charset="0"/>
                <a:cs typeface="Calibri" panose="020F0502020204030204" pitchFamily="34" charset="0"/>
              </a:rPr>
              <a:t>	3</a:t>
            </a:r>
            <a:r>
              <a:rPr lang="en-US" sz="1500" dirty="0">
                <a:latin typeface="Calibri "/>
                <a:ea typeface="Calibri" panose="020F0502020204030204" pitchFamily="34" charset="0"/>
                <a:cs typeface="Calibri" panose="020F0502020204030204" pitchFamily="34" charset="0"/>
              </a:rPr>
              <a:t>a:  </a:t>
            </a:r>
            <a:r>
              <a:rPr lang="en-US" sz="1500" dirty="0" err="1">
                <a:latin typeface="Calibri "/>
                <a:ea typeface="Calibri" panose="020F0502020204030204" pitchFamily="34" charset="0"/>
                <a:cs typeface="Calibri" panose="020F0502020204030204" pitchFamily="34" charset="0"/>
              </a:rPr>
              <a:t>Nếu</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không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có</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vé</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phù</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hợp</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điều</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kiện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lọc</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hệ</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thống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thông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báo</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Không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có</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dữ</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liệu</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phù</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hợp</a:t>
            </a:r>
            <a:r>
              <a:rPr lang="en-US" sz="1500" dirty="0">
                <a:latin typeface="Calibri "/>
                <a:ea typeface="Calibri" panose="020F0502020204030204" pitchFamily="34" charset="0"/>
                <a:cs typeface="Calibri" panose="020F0502020204030204" pitchFamily="34" charset="0"/>
              </a:rPr>
              <a:t>”.</a:t>
            </a:r>
          </a:p>
          <a:p>
            <a:r>
              <a:rPr lang="en-US" sz="1500" b="1" dirty="0">
                <a:latin typeface="Calibri "/>
                <a:ea typeface="Calibri" panose="020F0502020204030204" pitchFamily="34" charset="0"/>
                <a:cs typeface="Calibri" panose="020F0502020204030204" pitchFamily="34" charset="0"/>
              </a:rPr>
              <a:t>6.Hậu </a:t>
            </a:r>
            <a:r>
              <a:rPr lang="en-US" sz="1500" b="1" dirty="0" err="1">
                <a:latin typeface="Calibri "/>
                <a:ea typeface="Calibri" panose="020F0502020204030204" pitchFamily="34" charset="0"/>
                <a:cs typeface="Calibri" panose="020F0502020204030204" pitchFamily="34" charset="0"/>
              </a:rPr>
              <a:t>điều</a:t>
            </a:r>
            <a:r>
              <a:rPr lang="en-US" sz="1500" b="1" dirty="0">
                <a:latin typeface="Calibri "/>
                <a:ea typeface="Calibri" panose="020F0502020204030204" pitchFamily="34" charset="0"/>
                <a:cs typeface="Calibri" panose="020F0502020204030204" pitchFamily="34" charset="0"/>
              </a:rPr>
              <a:t> </a:t>
            </a:r>
            <a:r>
              <a:rPr lang="en-US" sz="1500" b="1" dirty="0" err="1">
                <a:latin typeface="Calibri "/>
                <a:ea typeface="Calibri" panose="020F0502020204030204" pitchFamily="34" charset="0"/>
                <a:cs typeface="Calibri" panose="020F0502020204030204" pitchFamily="34" charset="0"/>
              </a:rPr>
              <a:t>kiện</a:t>
            </a:r>
            <a:endParaRPr lang="en-US" sz="1500" b="1" dirty="0">
              <a:latin typeface="Calibri "/>
              <a:ea typeface="Calibri" panose="020F0502020204030204" pitchFamily="34" charset="0"/>
              <a:cs typeface="Calibri" panose="020F0502020204030204" pitchFamily="34" charset="0"/>
            </a:endParaRPr>
          </a:p>
          <a:p>
            <a:pPr marL="285750" indent="-285750">
              <a:buFontTx/>
              <a:buChar char="-"/>
            </a:pPr>
            <a:r>
              <a:rPr lang="en-US" sz="1500" dirty="0" err="1">
                <a:latin typeface="Calibri "/>
                <a:ea typeface="Calibri" panose="020F0502020204030204" pitchFamily="34" charset="0"/>
                <a:cs typeface="Calibri" panose="020F0502020204030204" pitchFamily="34" charset="0"/>
              </a:rPr>
              <a:t>Hệ</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thống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tính</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toán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chính</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xác</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doanh</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thu</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dựa</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trên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tiêu</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chí</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lọc</a:t>
            </a:r>
            <a:r>
              <a:rPr lang="en-US" sz="1500" dirty="0">
                <a:latin typeface="Calibri "/>
                <a:ea typeface="Calibri" panose="020F0502020204030204" pitchFamily="34" charset="0"/>
                <a:cs typeface="Calibri" panose="020F0502020204030204" pitchFamily="34" charset="0"/>
              </a:rPr>
              <a:t>.</a:t>
            </a:r>
          </a:p>
          <a:p>
            <a:pPr marL="285750" indent="-285750">
              <a:buFontTx/>
              <a:buChar char="-"/>
            </a:pPr>
            <a:r>
              <a:rPr lang="en-US" sz="1500" dirty="0" err="1">
                <a:latin typeface="Calibri "/>
                <a:ea typeface="Calibri" panose="020F0502020204030204" pitchFamily="34" charset="0"/>
                <a:cs typeface="Calibri" panose="020F0502020204030204" pitchFamily="34" charset="0"/>
              </a:rPr>
              <a:t>Dữ</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liệu</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hiển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thị</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và</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xuất</a:t>
            </a:r>
            <a:r>
              <a:rPr lang="en-US" sz="1500" dirty="0">
                <a:latin typeface="Calibri "/>
                <a:ea typeface="Calibri" panose="020F0502020204030204" pitchFamily="34" charset="0"/>
                <a:cs typeface="Calibri" panose="020F0502020204030204" pitchFamily="34" charset="0"/>
              </a:rPr>
              <a:t> file </a:t>
            </a:r>
            <a:r>
              <a:rPr lang="en-US" sz="1500" dirty="0" err="1">
                <a:latin typeface="Calibri "/>
                <a:ea typeface="Calibri" panose="020F0502020204030204" pitchFamily="34" charset="0"/>
                <a:cs typeface="Calibri" panose="020F0502020204030204" pitchFamily="34" charset="0"/>
              </a:rPr>
              <a:t>đúng</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với</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yêu</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cầu</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của</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quản</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trị</a:t>
            </a:r>
            <a:r>
              <a:rPr lang="en-US" sz="1500" dirty="0">
                <a:latin typeface="Calibri "/>
                <a:ea typeface="Calibri" panose="020F0502020204030204" pitchFamily="34" charset="0"/>
                <a:cs typeface="Calibri" panose="020F0502020204030204" pitchFamily="34" charset="0"/>
              </a:rPr>
              <a:t> </a:t>
            </a:r>
            <a:r>
              <a:rPr lang="en-US" sz="1500" dirty="0" err="1">
                <a:latin typeface="Calibri "/>
                <a:ea typeface="Calibri" panose="020F0502020204030204" pitchFamily="34" charset="0"/>
                <a:cs typeface="Calibri" panose="020F0502020204030204" pitchFamily="34" charset="0"/>
              </a:rPr>
              <a:t>viên</a:t>
            </a:r>
            <a:endParaRPr lang="en-US" sz="1500" dirty="0">
              <a:latin typeface="Calibri "/>
              <a:ea typeface="Calibri" panose="020F0502020204030204" pitchFamily="34" charset="0"/>
              <a:cs typeface="Calibri" panose="020F0502020204030204" pitchFamily="34" charset="0"/>
            </a:endParaRPr>
          </a:p>
          <a:p>
            <a:pPr marL="285750" indent="-285750">
              <a:buFontTx/>
              <a:buChar char="-"/>
            </a:pPr>
            <a:endParaRPr lang="en-US" sz="1500" dirty="0">
              <a:latin typeface="Calibri "/>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98999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89B150-A4E2-BA24-FB14-BF685879098A}"/>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2C61EDE8-F0FB-3017-D96B-09E04429E4CE}"/>
              </a:ext>
            </a:extLst>
          </p:cNvPr>
          <p:cNvSpPr>
            <a:spLocks noGrp="1"/>
          </p:cNvSpPr>
          <p:nvPr>
            <p:ph type="title"/>
          </p:nvPr>
        </p:nvSpPr>
        <p:spPr/>
        <p:txBody>
          <a:bodyPr/>
          <a:lstStyle/>
          <a:p>
            <a:r>
              <a:rPr lang="en-US" dirty="0" err="1"/>
              <a:t>Sơ</a:t>
            </a:r>
            <a:r>
              <a:rPr lang="en-US" dirty="0"/>
              <a:t> </a:t>
            </a:r>
            <a:r>
              <a:rPr lang="en-US" dirty="0" err="1"/>
              <a:t>đồ</a:t>
            </a:r>
            <a:r>
              <a:rPr lang="en-US" dirty="0"/>
              <a:t> </a:t>
            </a:r>
            <a:r>
              <a:rPr lang="en-US" dirty="0" err="1"/>
              <a:t>tuần</a:t>
            </a:r>
            <a:r>
              <a:rPr lang="en-US" dirty="0"/>
              <a:t> </a:t>
            </a:r>
            <a:r>
              <a:rPr lang="en-US" dirty="0" err="1"/>
              <a:t>tự</a:t>
            </a:r>
            <a:r>
              <a:rPr lang="en-US" dirty="0"/>
              <a:t> : Thanh </a:t>
            </a:r>
            <a:r>
              <a:rPr lang="en-US" dirty="0" err="1"/>
              <a:t>toán</a:t>
            </a:r>
            <a:endParaRPr lang="en-US" dirty="0"/>
          </a:p>
        </p:txBody>
      </p:sp>
      <p:pic>
        <p:nvPicPr>
          <p:cNvPr id="6" name="Content Placeholder 5">
            <a:extLst>
              <a:ext uri="{FF2B5EF4-FFF2-40B4-BE49-F238E27FC236}">
                <a16:creationId xmlns:a16="http://schemas.microsoft.com/office/drawing/2014/main" id="{B008A936-C351-78AE-3315-A6FC3F08BC73}"/>
              </a:ext>
            </a:extLst>
          </p:cNvPr>
          <p:cNvPicPr>
            <a:picLocks noGrp="1" noChangeAspect="1"/>
          </p:cNvPicPr>
          <p:nvPr>
            <p:ph sz="quarter" idx="13"/>
          </p:nvPr>
        </p:nvPicPr>
        <p:blipFill>
          <a:blip r:embed="rId2"/>
          <a:stretch>
            <a:fillRect/>
          </a:stretch>
        </p:blipFill>
        <p:spPr>
          <a:xfrm>
            <a:off x="534782" y="899320"/>
            <a:ext cx="8246963" cy="5303838"/>
          </a:xfrm>
          <a:prstGeom prst="rect">
            <a:avLst/>
          </a:prstGeom>
        </p:spPr>
      </p:pic>
    </p:spTree>
    <p:extLst>
      <p:ext uri="{BB962C8B-B14F-4D97-AF65-F5344CB8AC3E}">
        <p14:creationId xmlns:p14="http://schemas.microsoft.com/office/powerpoint/2010/main" val="3082765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FB57A7-F740-5F2F-0434-385F69022413}"/>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8D584096-B72F-C4E5-639C-CEA33CCDDB7F}"/>
              </a:ext>
            </a:extLst>
          </p:cNvPr>
          <p:cNvSpPr>
            <a:spLocks noGrp="1"/>
          </p:cNvSpPr>
          <p:nvPr>
            <p:ph type="title"/>
          </p:nvPr>
        </p:nvSpPr>
        <p:spPr/>
        <p:txBody>
          <a:bodyPr/>
          <a:lstStyle/>
          <a:p>
            <a:r>
              <a:rPr lang="en-US" dirty="0" err="1"/>
              <a:t>Sơ</a:t>
            </a:r>
            <a:r>
              <a:rPr lang="en-US" dirty="0"/>
              <a:t> </a:t>
            </a:r>
            <a:r>
              <a:rPr lang="en-US" dirty="0" err="1"/>
              <a:t>đồ</a:t>
            </a:r>
            <a:r>
              <a:rPr lang="en-US" dirty="0"/>
              <a:t> </a:t>
            </a:r>
            <a:r>
              <a:rPr lang="en-US" dirty="0" err="1"/>
              <a:t>tuần</a:t>
            </a:r>
            <a:r>
              <a:rPr lang="en-US" dirty="0"/>
              <a:t> </a:t>
            </a:r>
            <a:r>
              <a:rPr lang="en-US" dirty="0" err="1"/>
              <a:t>tự</a:t>
            </a:r>
            <a:r>
              <a:rPr lang="en-US" dirty="0"/>
              <a:t>: </a:t>
            </a:r>
            <a:r>
              <a:rPr lang="en-US" dirty="0" err="1"/>
              <a:t>Tìm</a:t>
            </a:r>
            <a:r>
              <a:rPr lang="en-US" dirty="0"/>
              <a:t> </a:t>
            </a:r>
            <a:r>
              <a:rPr lang="en-US" dirty="0" err="1"/>
              <a:t>kiếm</a:t>
            </a:r>
            <a:endParaRPr lang="en-US" dirty="0"/>
          </a:p>
        </p:txBody>
      </p:sp>
      <p:pic>
        <p:nvPicPr>
          <p:cNvPr id="6" name="Content Placeholder 5">
            <a:extLst>
              <a:ext uri="{FF2B5EF4-FFF2-40B4-BE49-F238E27FC236}">
                <a16:creationId xmlns:a16="http://schemas.microsoft.com/office/drawing/2014/main" id="{F7408A47-27AE-BBA0-1DFA-DBB6909D2A8E}"/>
              </a:ext>
            </a:extLst>
          </p:cNvPr>
          <p:cNvPicPr>
            <a:picLocks noGrp="1" noChangeAspect="1"/>
          </p:cNvPicPr>
          <p:nvPr>
            <p:ph sz="quarter" idx="13"/>
          </p:nvPr>
        </p:nvPicPr>
        <p:blipFill>
          <a:blip r:embed="rId2"/>
          <a:stretch>
            <a:fillRect/>
          </a:stretch>
        </p:blipFill>
        <p:spPr>
          <a:xfrm>
            <a:off x="320567" y="989928"/>
            <a:ext cx="8357608" cy="5213230"/>
          </a:xfrm>
          <a:prstGeom prst="rect">
            <a:avLst/>
          </a:prstGeom>
        </p:spPr>
      </p:pic>
    </p:spTree>
    <p:extLst>
      <p:ext uri="{BB962C8B-B14F-4D97-AF65-F5344CB8AC3E}">
        <p14:creationId xmlns:p14="http://schemas.microsoft.com/office/powerpoint/2010/main" val="3853353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AB3EC6-8421-CB33-7E88-3A71FBAF6467}"/>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16F8D307-F1F5-B036-7B7B-01250F676F0A}"/>
              </a:ext>
            </a:extLst>
          </p:cNvPr>
          <p:cNvSpPr>
            <a:spLocks noGrp="1"/>
          </p:cNvSpPr>
          <p:nvPr>
            <p:ph type="title"/>
          </p:nvPr>
        </p:nvSpPr>
        <p:spPr/>
        <p:txBody>
          <a:bodyPr/>
          <a:lstStyle/>
          <a:p>
            <a:r>
              <a:rPr lang="en-US" dirty="0" err="1"/>
              <a:t>Sơ</a:t>
            </a:r>
            <a:r>
              <a:rPr lang="en-US" dirty="0"/>
              <a:t> </a:t>
            </a:r>
            <a:r>
              <a:rPr lang="en-US" dirty="0" err="1"/>
              <a:t>đồ</a:t>
            </a:r>
            <a:r>
              <a:rPr lang="en-US" dirty="0"/>
              <a:t> </a:t>
            </a:r>
            <a:r>
              <a:rPr lang="en-US" dirty="0" err="1"/>
              <a:t>tuần</a:t>
            </a:r>
            <a:r>
              <a:rPr lang="en-US" dirty="0"/>
              <a:t> </a:t>
            </a:r>
            <a:r>
              <a:rPr lang="en-US" dirty="0" err="1"/>
              <a:t>tự</a:t>
            </a:r>
            <a:r>
              <a:rPr lang="en-US" dirty="0"/>
              <a:t>: </a:t>
            </a:r>
            <a:r>
              <a:rPr lang="en-US" dirty="0" err="1"/>
              <a:t>Đặt</a:t>
            </a:r>
            <a:r>
              <a:rPr lang="en-US" dirty="0"/>
              <a:t> </a:t>
            </a:r>
            <a:r>
              <a:rPr lang="en-US" dirty="0" err="1"/>
              <a:t>vé</a:t>
            </a:r>
            <a:endParaRPr lang="en-US" dirty="0"/>
          </a:p>
        </p:txBody>
      </p:sp>
      <p:pic>
        <p:nvPicPr>
          <p:cNvPr id="6" name="Content Placeholder 5">
            <a:extLst>
              <a:ext uri="{FF2B5EF4-FFF2-40B4-BE49-F238E27FC236}">
                <a16:creationId xmlns:a16="http://schemas.microsoft.com/office/drawing/2014/main" id="{48E5E2DC-DC39-DB0A-F1CE-4A75D6A8F81C}"/>
              </a:ext>
            </a:extLst>
          </p:cNvPr>
          <p:cNvPicPr>
            <a:picLocks noGrp="1" noChangeAspect="1"/>
          </p:cNvPicPr>
          <p:nvPr>
            <p:ph sz="quarter" idx="13"/>
          </p:nvPr>
        </p:nvPicPr>
        <p:blipFill>
          <a:blip r:embed="rId2"/>
          <a:stretch>
            <a:fillRect/>
          </a:stretch>
        </p:blipFill>
        <p:spPr>
          <a:xfrm>
            <a:off x="234950" y="906239"/>
            <a:ext cx="8674100" cy="5290000"/>
          </a:xfrm>
          <a:prstGeom prst="rect">
            <a:avLst/>
          </a:prstGeom>
        </p:spPr>
      </p:pic>
    </p:spTree>
    <p:extLst>
      <p:ext uri="{BB962C8B-B14F-4D97-AF65-F5344CB8AC3E}">
        <p14:creationId xmlns:p14="http://schemas.microsoft.com/office/powerpoint/2010/main" val="305119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793045-201A-E596-BEED-AF177CFCFD10}"/>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2B296A84-48C3-9B17-A117-56DEA3B0629E}"/>
              </a:ext>
            </a:extLst>
          </p:cNvPr>
          <p:cNvSpPr>
            <a:spLocks noGrp="1"/>
          </p:cNvSpPr>
          <p:nvPr>
            <p:ph type="title"/>
          </p:nvPr>
        </p:nvSpPr>
        <p:spPr/>
        <p:txBody>
          <a:bodyPr/>
          <a:lstStyle/>
          <a:p>
            <a:r>
              <a:rPr lang="en-US" dirty="0" err="1"/>
              <a:t>Sơ</a:t>
            </a:r>
            <a:r>
              <a:rPr lang="en-US" dirty="0"/>
              <a:t> </a:t>
            </a:r>
            <a:r>
              <a:rPr lang="en-US" dirty="0" err="1"/>
              <a:t>đồ</a:t>
            </a:r>
            <a:r>
              <a:rPr lang="en-US" dirty="0"/>
              <a:t> </a:t>
            </a:r>
            <a:r>
              <a:rPr lang="en-US" dirty="0" err="1"/>
              <a:t>tuần</a:t>
            </a:r>
            <a:r>
              <a:rPr lang="en-US" dirty="0"/>
              <a:t> </a:t>
            </a:r>
            <a:r>
              <a:rPr lang="en-US" dirty="0" err="1"/>
              <a:t>tự</a:t>
            </a:r>
            <a:r>
              <a:rPr lang="en-US" dirty="0"/>
              <a:t>: </a:t>
            </a:r>
            <a:r>
              <a:rPr lang="en-US" dirty="0" err="1"/>
              <a:t>Cập</a:t>
            </a:r>
            <a:r>
              <a:rPr lang="en-US" dirty="0"/>
              <a:t> </a:t>
            </a:r>
            <a:r>
              <a:rPr lang="en-US" dirty="0" err="1"/>
              <a:t>nhật</a:t>
            </a:r>
            <a:r>
              <a:rPr lang="en-US" dirty="0"/>
              <a:t> </a:t>
            </a:r>
            <a:r>
              <a:rPr lang="en-US" dirty="0" err="1"/>
              <a:t>trạng</a:t>
            </a:r>
            <a:r>
              <a:rPr lang="en-US" dirty="0"/>
              <a:t> </a:t>
            </a:r>
            <a:r>
              <a:rPr lang="en-US" dirty="0" err="1"/>
              <a:t>thái</a:t>
            </a:r>
            <a:r>
              <a:rPr lang="en-US" dirty="0"/>
              <a:t> </a:t>
            </a:r>
            <a:r>
              <a:rPr lang="en-US" dirty="0" err="1"/>
              <a:t>vé</a:t>
            </a:r>
            <a:endParaRPr lang="en-US" dirty="0"/>
          </a:p>
        </p:txBody>
      </p:sp>
      <p:pic>
        <p:nvPicPr>
          <p:cNvPr id="6" name="Content Placeholder 5">
            <a:extLst>
              <a:ext uri="{FF2B5EF4-FFF2-40B4-BE49-F238E27FC236}">
                <a16:creationId xmlns:a16="http://schemas.microsoft.com/office/drawing/2014/main" id="{82FF4910-262D-526A-94A9-26BD07022B7A}"/>
              </a:ext>
            </a:extLst>
          </p:cNvPr>
          <p:cNvPicPr>
            <a:picLocks noGrp="1" noChangeAspect="1"/>
          </p:cNvPicPr>
          <p:nvPr>
            <p:ph sz="quarter" idx="13"/>
          </p:nvPr>
        </p:nvPicPr>
        <p:blipFill>
          <a:blip r:embed="rId2"/>
          <a:stretch>
            <a:fillRect/>
          </a:stretch>
        </p:blipFill>
        <p:spPr>
          <a:xfrm>
            <a:off x="234950" y="1045933"/>
            <a:ext cx="8674100" cy="4894721"/>
          </a:xfrm>
          <a:prstGeom prst="rect">
            <a:avLst/>
          </a:prstGeom>
        </p:spPr>
      </p:pic>
    </p:spTree>
    <p:extLst>
      <p:ext uri="{BB962C8B-B14F-4D97-AF65-F5344CB8AC3E}">
        <p14:creationId xmlns:p14="http://schemas.microsoft.com/office/powerpoint/2010/main" val="1758056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7E4A25-5F8D-54F0-D5C2-C27FDC6CB49A}"/>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A39607BD-5889-8703-C91A-43C80EC211FB}"/>
              </a:ext>
            </a:extLst>
          </p:cNvPr>
          <p:cNvSpPr>
            <a:spLocks noGrp="1"/>
          </p:cNvSpPr>
          <p:nvPr>
            <p:ph type="title"/>
          </p:nvPr>
        </p:nvSpPr>
        <p:spPr/>
        <p:txBody>
          <a:bodyPr/>
          <a:lstStyle/>
          <a:p>
            <a:r>
              <a:rPr lang="en-US" dirty="0" err="1"/>
              <a:t>Sơ</a:t>
            </a:r>
            <a:r>
              <a:rPr lang="en-US" dirty="0"/>
              <a:t> </a:t>
            </a:r>
            <a:r>
              <a:rPr lang="en-US" dirty="0" err="1"/>
              <a:t>đồ</a:t>
            </a:r>
            <a:r>
              <a:rPr lang="en-US" dirty="0"/>
              <a:t> </a:t>
            </a:r>
            <a:r>
              <a:rPr lang="en-US" dirty="0" err="1"/>
              <a:t>tuần</a:t>
            </a:r>
            <a:r>
              <a:rPr lang="en-US" dirty="0"/>
              <a:t> </a:t>
            </a:r>
            <a:r>
              <a:rPr lang="en-US" dirty="0" err="1"/>
              <a:t>tự</a:t>
            </a:r>
            <a:r>
              <a:rPr lang="en-US" dirty="0"/>
              <a:t> : </a:t>
            </a:r>
            <a:r>
              <a:rPr lang="en-US" dirty="0" err="1"/>
              <a:t>Cập</a:t>
            </a:r>
            <a:r>
              <a:rPr lang="en-US" dirty="0"/>
              <a:t> </a:t>
            </a:r>
            <a:r>
              <a:rPr lang="en-US" dirty="0" err="1"/>
              <a:t>nhật</a:t>
            </a:r>
            <a:r>
              <a:rPr lang="en-US" dirty="0"/>
              <a:t> </a:t>
            </a:r>
            <a:r>
              <a:rPr lang="en-US" dirty="0" err="1"/>
              <a:t>thông</a:t>
            </a:r>
            <a:r>
              <a:rPr lang="en-US" dirty="0"/>
              <a:t> tin </a:t>
            </a:r>
            <a:r>
              <a:rPr lang="en-US" dirty="0" err="1"/>
              <a:t>chuyến</a:t>
            </a:r>
            <a:r>
              <a:rPr lang="en-US" dirty="0"/>
              <a:t> </a:t>
            </a:r>
            <a:r>
              <a:rPr lang="en-US" dirty="0" err="1"/>
              <a:t>xe</a:t>
            </a:r>
            <a:endParaRPr lang="en-US" dirty="0"/>
          </a:p>
        </p:txBody>
      </p:sp>
      <p:pic>
        <p:nvPicPr>
          <p:cNvPr id="6" name="Content Placeholder 5">
            <a:extLst>
              <a:ext uri="{FF2B5EF4-FFF2-40B4-BE49-F238E27FC236}">
                <a16:creationId xmlns:a16="http://schemas.microsoft.com/office/drawing/2014/main" id="{608C2A58-5F24-2581-C7DD-D7B4E2D07F32}"/>
              </a:ext>
            </a:extLst>
          </p:cNvPr>
          <p:cNvPicPr>
            <a:picLocks noGrp="1" noChangeAspect="1"/>
          </p:cNvPicPr>
          <p:nvPr>
            <p:ph sz="quarter" idx="13"/>
          </p:nvPr>
        </p:nvPicPr>
        <p:blipFill>
          <a:blip r:embed="rId2"/>
          <a:stretch>
            <a:fillRect/>
          </a:stretch>
        </p:blipFill>
        <p:spPr>
          <a:xfrm>
            <a:off x="619330" y="899320"/>
            <a:ext cx="7905339" cy="5303838"/>
          </a:xfrm>
          <a:prstGeom prst="rect">
            <a:avLst/>
          </a:prstGeom>
        </p:spPr>
      </p:pic>
    </p:spTree>
    <p:extLst>
      <p:ext uri="{BB962C8B-B14F-4D97-AF65-F5344CB8AC3E}">
        <p14:creationId xmlns:p14="http://schemas.microsoft.com/office/powerpoint/2010/main" val="2650520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8CD2F-50B1-1F38-A87A-740ABADF119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1E7F32-A3FB-3756-AA51-AFE09A35EA99}"/>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59714522-5DF5-FE0E-9215-7342D9E70859}"/>
              </a:ext>
            </a:extLst>
          </p:cNvPr>
          <p:cNvSpPr>
            <a:spLocks noGrp="1"/>
          </p:cNvSpPr>
          <p:nvPr>
            <p:ph type="title"/>
          </p:nvPr>
        </p:nvSpPr>
        <p:spPr/>
        <p:txBody>
          <a:bodyPr/>
          <a:lstStyle/>
          <a:p>
            <a:r>
              <a:rPr lang="en-US" dirty="0"/>
              <a:t>II. Database</a:t>
            </a:r>
          </a:p>
        </p:txBody>
      </p:sp>
      <p:pic>
        <p:nvPicPr>
          <p:cNvPr id="10" name="Picture 9">
            <a:extLst>
              <a:ext uri="{FF2B5EF4-FFF2-40B4-BE49-F238E27FC236}">
                <a16:creationId xmlns:a16="http://schemas.microsoft.com/office/drawing/2014/main" id="{4B7E61E1-DCF2-A8B4-CFD0-B639A7CC7664}"/>
              </a:ext>
            </a:extLst>
          </p:cNvPr>
          <p:cNvPicPr>
            <a:picLocks noChangeAspect="1"/>
          </p:cNvPicPr>
          <p:nvPr/>
        </p:nvPicPr>
        <p:blipFill>
          <a:blip r:embed="rId2"/>
          <a:stretch>
            <a:fillRect/>
          </a:stretch>
        </p:blipFill>
        <p:spPr>
          <a:xfrm>
            <a:off x="234823" y="1073471"/>
            <a:ext cx="8773064" cy="4432649"/>
          </a:xfrm>
          <a:prstGeom prst="rect">
            <a:avLst/>
          </a:prstGeom>
        </p:spPr>
      </p:pic>
    </p:spTree>
    <p:extLst>
      <p:ext uri="{BB962C8B-B14F-4D97-AF65-F5344CB8AC3E}">
        <p14:creationId xmlns:p14="http://schemas.microsoft.com/office/powerpoint/2010/main" val="1449773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AFE1F-B3AA-5465-61EA-1B88D5D9603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B2BCB9-6B75-4AE7-7FF5-268D8B992A41}"/>
              </a:ext>
            </a:extLst>
          </p:cNvPr>
          <p:cNvSpPr>
            <a:spLocks noGrp="1"/>
          </p:cNvSpPr>
          <p:nvPr>
            <p:ph sz="quarter" idx="13"/>
          </p:nvPr>
        </p:nvSpPr>
        <p:spPr>
          <a:xfrm>
            <a:off x="4163089" y="1190950"/>
            <a:ext cx="4701309" cy="4747491"/>
          </a:xfrm>
        </p:spPr>
        <p:txBody>
          <a:bodyPr/>
          <a:lstStyle/>
          <a:p>
            <a:pPr marL="0" indent="0" fontAlgn="base">
              <a:lnSpc>
                <a:spcPct val="100000"/>
              </a:lnSpc>
              <a:buNone/>
            </a:pPr>
            <a:r>
              <a:rPr lang="en-US" sz="3200" dirty="0">
                <a:solidFill>
                  <a:srgbClr val="000000"/>
                </a:solidFill>
                <a:latin typeface="Arial" panose="020B0604020202020204" pitchFamily="34" charset="0"/>
              </a:rPr>
              <a:t>1.UseCase </a:t>
            </a:r>
            <a:r>
              <a:rPr lang="en-US" sz="3200" dirty="0" err="1">
                <a:solidFill>
                  <a:srgbClr val="000000"/>
                </a:solidFill>
                <a:latin typeface="Arial" panose="020B0604020202020204" pitchFamily="34" charset="0"/>
              </a:rPr>
              <a:t>tổng</a:t>
            </a:r>
            <a:r>
              <a:rPr lang="en-US" sz="3200" dirty="0">
                <a:solidFill>
                  <a:srgbClr val="000000"/>
                </a:solidFill>
                <a:latin typeface="Arial" panose="020B0604020202020204" pitchFamily="34" charset="0"/>
              </a:rPr>
              <a:t> </a:t>
            </a:r>
            <a:r>
              <a:rPr lang="en-US" sz="3200" dirty="0" err="1">
                <a:solidFill>
                  <a:srgbClr val="000000"/>
                </a:solidFill>
                <a:latin typeface="Arial" panose="020B0604020202020204" pitchFamily="34" charset="0"/>
              </a:rPr>
              <a:t>quan</a:t>
            </a:r>
            <a:endParaRPr lang="en-US" sz="3200" dirty="0">
              <a:solidFill>
                <a:srgbClr val="000000"/>
              </a:solidFill>
              <a:latin typeface="Arial" panose="020B0604020202020204" pitchFamily="34" charset="0"/>
            </a:endParaRPr>
          </a:p>
          <a:p>
            <a:pPr marL="0" indent="0" fontAlgn="base">
              <a:lnSpc>
                <a:spcPct val="100000"/>
              </a:lnSpc>
              <a:buNone/>
            </a:pPr>
            <a:r>
              <a:rPr lang="en-US" sz="3200" dirty="0">
                <a:solidFill>
                  <a:srgbClr val="000000"/>
                </a:solidFill>
                <a:latin typeface="Arial" panose="020B0604020202020204" pitchFamily="34" charset="0"/>
              </a:rPr>
              <a:t>2. </a:t>
            </a:r>
            <a:r>
              <a:rPr lang="en-US" sz="3200" dirty="0" err="1">
                <a:solidFill>
                  <a:srgbClr val="000000"/>
                </a:solidFill>
                <a:latin typeface="Arial" panose="020B0604020202020204" pitchFamily="34" charset="0"/>
              </a:rPr>
              <a:t>Phân</a:t>
            </a:r>
            <a:r>
              <a:rPr lang="en-US" sz="3200" dirty="0">
                <a:solidFill>
                  <a:srgbClr val="000000"/>
                </a:solidFill>
                <a:latin typeface="Arial" panose="020B0604020202020204" pitchFamily="34" charset="0"/>
              </a:rPr>
              <a:t> </a:t>
            </a:r>
            <a:r>
              <a:rPr lang="en-US" sz="3200" dirty="0" err="1">
                <a:solidFill>
                  <a:srgbClr val="000000"/>
                </a:solidFill>
                <a:latin typeface="Arial" panose="020B0604020202020204" pitchFamily="34" charset="0"/>
              </a:rPr>
              <a:t>rã</a:t>
            </a:r>
            <a:r>
              <a:rPr lang="en-US" sz="3200" dirty="0">
                <a:solidFill>
                  <a:srgbClr val="000000"/>
                </a:solidFill>
                <a:latin typeface="Arial" panose="020B0604020202020204" pitchFamily="34" charset="0"/>
              </a:rPr>
              <a:t> </a:t>
            </a:r>
            <a:r>
              <a:rPr lang="en-US" sz="3200" dirty="0" err="1">
                <a:solidFill>
                  <a:srgbClr val="000000"/>
                </a:solidFill>
                <a:latin typeface="Arial" panose="020B0604020202020204" pitchFamily="34" charset="0"/>
              </a:rPr>
              <a:t>UseCase</a:t>
            </a:r>
            <a:endParaRPr lang="en-US" sz="3200" dirty="0">
              <a:solidFill>
                <a:srgbClr val="000000"/>
              </a:solidFill>
              <a:latin typeface="Arial" panose="020B0604020202020204" pitchFamily="34" charset="0"/>
            </a:endParaRPr>
          </a:p>
          <a:p>
            <a:pPr marL="0" indent="0" fontAlgn="base">
              <a:lnSpc>
                <a:spcPct val="100000"/>
              </a:lnSpc>
              <a:buNone/>
            </a:pPr>
            <a:r>
              <a:rPr lang="en-US" sz="3200" dirty="0">
                <a:solidFill>
                  <a:srgbClr val="000000"/>
                </a:solidFill>
                <a:latin typeface="Arial" panose="020B0604020202020204" pitchFamily="34" charset="0"/>
              </a:rPr>
              <a:t>3.Activity Diagram</a:t>
            </a:r>
          </a:p>
          <a:p>
            <a:pPr marL="0" indent="0" fontAlgn="base">
              <a:lnSpc>
                <a:spcPct val="100000"/>
              </a:lnSpc>
              <a:buNone/>
            </a:pPr>
            <a:r>
              <a:rPr lang="en-US" sz="3200" dirty="0">
                <a:solidFill>
                  <a:srgbClr val="000000"/>
                </a:solidFill>
                <a:latin typeface="Arial" panose="020B0604020202020204" pitchFamily="34" charset="0"/>
              </a:rPr>
              <a:t>4.Đặc </a:t>
            </a:r>
            <a:r>
              <a:rPr lang="en-US" sz="3200" dirty="0" err="1">
                <a:solidFill>
                  <a:srgbClr val="000000"/>
                </a:solidFill>
                <a:latin typeface="Arial" panose="020B0604020202020204" pitchFamily="34" charset="0"/>
              </a:rPr>
              <a:t>tả</a:t>
            </a:r>
            <a:r>
              <a:rPr lang="en-US" sz="3200" dirty="0">
                <a:solidFill>
                  <a:srgbClr val="000000"/>
                </a:solidFill>
                <a:latin typeface="Arial" panose="020B0604020202020204" pitchFamily="34" charset="0"/>
              </a:rPr>
              <a:t> </a:t>
            </a:r>
            <a:r>
              <a:rPr lang="en-US" sz="3200" dirty="0" err="1">
                <a:solidFill>
                  <a:srgbClr val="000000"/>
                </a:solidFill>
                <a:latin typeface="Arial" panose="020B0604020202020204" pitchFamily="34" charset="0"/>
              </a:rPr>
              <a:t>UseCase</a:t>
            </a:r>
            <a:endParaRPr lang="en-US" sz="3200" dirty="0">
              <a:solidFill>
                <a:srgbClr val="000000"/>
              </a:solidFill>
              <a:latin typeface="Arial" panose="020B0604020202020204" pitchFamily="34" charset="0"/>
            </a:endParaRPr>
          </a:p>
          <a:p>
            <a:pPr marL="0" indent="0" fontAlgn="base">
              <a:lnSpc>
                <a:spcPct val="100000"/>
              </a:lnSpc>
              <a:buNone/>
            </a:pPr>
            <a:r>
              <a:rPr lang="en-US" sz="3200" dirty="0">
                <a:solidFill>
                  <a:srgbClr val="000000"/>
                </a:solidFill>
                <a:latin typeface="Arial" panose="020B0604020202020204" pitchFamily="34" charset="0"/>
              </a:rPr>
              <a:t>5.Sequence Diagram</a:t>
            </a:r>
          </a:p>
          <a:p>
            <a:pPr marL="0" indent="0" fontAlgn="base">
              <a:lnSpc>
                <a:spcPct val="100000"/>
              </a:lnSpc>
              <a:buNone/>
            </a:pPr>
            <a:r>
              <a:rPr lang="en-US" sz="3200" dirty="0">
                <a:solidFill>
                  <a:srgbClr val="000000"/>
                </a:solidFill>
                <a:latin typeface="Arial" panose="020B0604020202020204" pitchFamily="34" charset="0"/>
              </a:rPr>
              <a:t>6.Class Diagram</a:t>
            </a:r>
          </a:p>
          <a:p>
            <a:pPr marL="0" indent="0" fontAlgn="base">
              <a:lnSpc>
                <a:spcPct val="100000"/>
              </a:lnSpc>
              <a:buNone/>
            </a:pPr>
            <a:r>
              <a:rPr lang="en-US" sz="3200" dirty="0">
                <a:solidFill>
                  <a:srgbClr val="000000"/>
                </a:solidFill>
                <a:latin typeface="Arial" panose="020B0604020202020204" pitchFamily="34" charset="0"/>
              </a:rPr>
              <a:t>7.ERD</a:t>
            </a:r>
          </a:p>
          <a:p>
            <a:pPr marL="0" indent="0" fontAlgn="base">
              <a:lnSpc>
                <a:spcPct val="100000"/>
              </a:lnSpc>
              <a:buNone/>
            </a:pPr>
            <a:endParaRPr lang="en-US" sz="3200" dirty="0">
              <a:solidFill>
                <a:srgbClr val="000000"/>
              </a:solidFill>
              <a:latin typeface="Arial" panose="020B0604020202020204" pitchFamily="34" charset="0"/>
            </a:endParaRPr>
          </a:p>
          <a:p>
            <a:pPr>
              <a:lnSpc>
                <a:spcPct val="250000"/>
              </a:lnSpc>
            </a:pPr>
            <a:endParaRPr lang="en-US" sz="3200" dirty="0"/>
          </a:p>
        </p:txBody>
      </p:sp>
      <p:sp>
        <p:nvSpPr>
          <p:cNvPr id="3" name="Title 2">
            <a:extLst>
              <a:ext uri="{FF2B5EF4-FFF2-40B4-BE49-F238E27FC236}">
                <a16:creationId xmlns:a16="http://schemas.microsoft.com/office/drawing/2014/main" id="{1FD1C179-60E7-2B6F-D1E0-F2882CBC32D6}"/>
              </a:ext>
            </a:extLst>
          </p:cNvPr>
          <p:cNvSpPr>
            <a:spLocks noGrp="1"/>
          </p:cNvSpPr>
          <p:nvPr>
            <p:ph type="title"/>
          </p:nvPr>
        </p:nvSpPr>
        <p:spPr>
          <a:xfrm>
            <a:off x="3741968" y="268683"/>
            <a:ext cx="5543550" cy="436098"/>
          </a:xfrm>
        </p:spPr>
        <p:txBody>
          <a:bodyPr/>
          <a:lstStyle/>
          <a:p>
            <a:pPr algn="ctr"/>
            <a:r>
              <a:rPr lang="en-US" sz="3600" dirty="0" err="1">
                <a:solidFill>
                  <a:srgbClr val="C00000"/>
                </a:solidFill>
              </a:rPr>
              <a:t>NỘI</a:t>
            </a:r>
            <a:r>
              <a:rPr lang="en-US" sz="3600" dirty="0">
                <a:solidFill>
                  <a:srgbClr val="C00000"/>
                </a:solidFill>
              </a:rPr>
              <a:t> DUNG</a:t>
            </a:r>
          </a:p>
        </p:txBody>
      </p:sp>
      <p:sp>
        <p:nvSpPr>
          <p:cNvPr id="4" name="Slide Number Placeholder 3">
            <a:extLst>
              <a:ext uri="{FF2B5EF4-FFF2-40B4-BE49-F238E27FC236}">
                <a16:creationId xmlns:a16="http://schemas.microsoft.com/office/drawing/2014/main" id="{7720E52F-A59B-E46A-F237-819E55836832}"/>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3657346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9B8A8-AF9D-CC27-EAAD-71528E7B218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1B3BDA-01CB-F482-37CB-E5B7C414115F}"/>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A59DF391-C0D7-8E59-E2AB-3E3647D0119F}"/>
              </a:ext>
            </a:extLst>
          </p:cNvPr>
          <p:cNvSpPr>
            <a:spLocks noGrp="1"/>
          </p:cNvSpPr>
          <p:nvPr>
            <p:ph type="title"/>
          </p:nvPr>
        </p:nvSpPr>
        <p:spPr/>
        <p:txBody>
          <a:bodyPr/>
          <a:lstStyle/>
          <a:p>
            <a:r>
              <a:rPr lang="en-US" dirty="0"/>
              <a:t>I. </a:t>
            </a:r>
            <a:r>
              <a:rPr lang="en-US" dirty="0" err="1"/>
              <a:t>Tổng</a:t>
            </a:r>
            <a:r>
              <a:rPr lang="en-US" dirty="0"/>
              <a:t> </a:t>
            </a:r>
            <a:r>
              <a:rPr lang="en-US" dirty="0" err="1"/>
              <a:t>quan</a:t>
            </a:r>
            <a:endParaRPr lang="en-US" dirty="0"/>
          </a:p>
        </p:txBody>
      </p:sp>
      <p:sp>
        <p:nvSpPr>
          <p:cNvPr id="4" name="Content Placeholder 3">
            <a:extLst>
              <a:ext uri="{FF2B5EF4-FFF2-40B4-BE49-F238E27FC236}">
                <a16:creationId xmlns:a16="http://schemas.microsoft.com/office/drawing/2014/main" id="{9D361D5A-8435-E389-3D56-2B206AB7E3DF}"/>
              </a:ext>
            </a:extLst>
          </p:cNvPr>
          <p:cNvSpPr>
            <a:spLocks noGrp="1"/>
          </p:cNvSpPr>
          <p:nvPr>
            <p:ph sz="quarter" idx="13"/>
          </p:nvPr>
        </p:nvSpPr>
        <p:spPr/>
        <p:txBody>
          <a:bodyPr/>
          <a:lstStyle/>
          <a:p>
            <a:pPr marL="0" indent="0">
              <a:lnSpc>
                <a:spcPct val="150000"/>
              </a:lnSpc>
              <a:buNone/>
            </a:pPr>
            <a:r>
              <a:rPr lang="vi-VN" sz="2000" dirty="0">
                <a:latin typeface="+mj-lt"/>
              </a:rPr>
              <a:t>Coach Booking Ticket Web là một hệ thống đặt vé xe khách trực tuyến cho phép người dùng tra cứu tuyến đường, đặt chỗ, thanh toán, và quản lý chuyến đi.</a:t>
            </a:r>
            <a:br>
              <a:rPr lang="vi-VN" sz="2000" dirty="0">
                <a:latin typeface="+mj-lt"/>
              </a:rPr>
            </a:br>
            <a:r>
              <a:rPr lang="vi-VN" sz="2000" dirty="0">
                <a:latin typeface="+mj-lt"/>
              </a:rPr>
              <a:t>Hệ thống được thiết kế theo mô hình Client–Server, sử dụng Spring Boot ở backend, MySQL cho cơ sở dữ liệu, và </a:t>
            </a:r>
            <a:r>
              <a:rPr lang="en-US" sz="2000" dirty="0">
                <a:latin typeface="Times New Roman" panose="02020603050405020304" pitchFamily="18" charset="0"/>
                <a:cs typeface="Times New Roman" panose="02020603050405020304" pitchFamily="18" charset="0"/>
              </a:rPr>
              <a:t>React </a:t>
            </a:r>
            <a:r>
              <a:rPr lang="en-US" sz="2000" dirty="0" err="1">
                <a:latin typeface="Times New Roman" panose="02020603050405020304" pitchFamily="18" charset="0"/>
                <a:cs typeface="Times New Roman" panose="02020603050405020304" pitchFamily="18" charset="0"/>
              </a:rPr>
              <a:t>cho</a:t>
            </a:r>
            <a:r>
              <a:rPr lang="en-US" sz="2000" dirty="0">
                <a:latin typeface="+mj-lt"/>
              </a:rPr>
              <a:t> </a:t>
            </a:r>
            <a:r>
              <a:rPr lang="vi-VN" sz="2000" dirty="0">
                <a:latin typeface="+mj-lt"/>
              </a:rPr>
              <a:t>frontend</a:t>
            </a:r>
            <a:r>
              <a:rPr lang="en-US" sz="2000" dirty="0">
                <a:latin typeface="+mj-lt"/>
              </a:rPr>
              <a:t>.</a:t>
            </a:r>
          </a:p>
          <a:p>
            <a:pPr marL="0" indent="0">
              <a:lnSpc>
                <a:spcPct val="150000"/>
              </a:lnSpc>
              <a:buNone/>
            </a:pPr>
            <a:endParaRPr lang="en-US" sz="2000" dirty="0">
              <a:latin typeface="+mj-lt"/>
            </a:endParaRPr>
          </a:p>
          <a:p>
            <a:pPr marL="0" indent="0">
              <a:lnSpc>
                <a:spcPct val="100000"/>
              </a:lnSpc>
              <a:buNone/>
            </a:pPr>
            <a:r>
              <a:rPr lang="en-US" sz="2000" dirty="0" err="1">
                <a:latin typeface="Times New Roman" panose="02020603050405020304" pitchFamily="18" charset="0"/>
                <a:cs typeface="Times New Roman" panose="02020603050405020304" pitchFamily="18" charset="0"/>
              </a:rPr>
              <a:t>Gồm</a:t>
            </a:r>
            <a:r>
              <a:rPr lang="en-US" sz="2000" dirty="0">
                <a:latin typeface="Times New Roman" panose="02020603050405020304" pitchFamily="18" charset="0"/>
                <a:cs typeface="Times New Roman" panose="02020603050405020304" pitchFamily="18" charset="0"/>
              </a:rPr>
              <a:t> 4 Role :</a:t>
            </a:r>
          </a:p>
          <a:p>
            <a:pPr marL="0" indent="0">
              <a:lnSpc>
                <a:spcPct val="100000"/>
              </a:lnSpc>
              <a:buNone/>
            </a:pPr>
            <a:r>
              <a:rPr lang="en-US" sz="1600" b="1" dirty="0">
                <a:latin typeface="Times New Roman" panose="02020603050405020304" pitchFamily="18" charset="0"/>
                <a:cs typeface="Times New Roman" panose="02020603050405020304" pitchFamily="18" charset="0"/>
              </a:rPr>
              <a:t>CUSTOMER  </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thành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viên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đăng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nhập</a:t>
            </a:r>
            <a:r>
              <a:rPr lang="en-US" sz="1600" dirty="0">
                <a:latin typeface="Times New Roman" panose="02020603050405020304" pitchFamily="18" charset="0"/>
                <a:cs typeface="Times New Roman" panose="02020603050405020304" pitchFamily="18" charset="0"/>
              </a:rPr>
              <a:t>.</a:t>
            </a:r>
          </a:p>
          <a:p>
            <a:pPr marL="0" indent="0">
              <a:lnSpc>
                <a:spcPct val="100000"/>
              </a:lnSpc>
              <a:buNone/>
            </a:pPr>
            <a:r>
              <a:rPr lang="en-US" sz="1600" b="1" dirty="0">
                <a:latin typeface="Times New Roman" panose="02020603050405020304" pitchFamily="18" charset="0"/>
                <a:cs typeface="Times New Roman" panose="02020603050405020304" pitchFamily="18" charset="0"/>
              </a:rPr>
              <a:t>GUEST : </a:t>
            </a:r>
            <a:r>
              <a:rPr lang="en-US" sz="1600" dirty="0" err="1">
                <a:latin typeface="Times New Roman" panose="02020603050405020304" pitchFamily="18" charset="0"/>
                <a:cs typeface="Times New Roman" panose="02020603050405020304" pitchFamily="18" charset="0"/>
              </a:rPr>
              <a:t>khách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hàng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chưa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đăng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nhập</a:t>
            </a:r>
            <a:endParaRPr lang="en-US" sz="1600" dirty="0">
              <a:latin typeface="Times New Roman" panose="02020603050405020304" pitchFamily="18" charset="0"/>
              <a:cs typeface="Times New Roman" panose="02020603050405020304" pitchFamily="18" charset="0"/>
            </a:endParaRPr>
          </a:p>
          <a:p>
            <a:pPr marL="0" indent="0">
              <a:lnSpc>
                <a:spcPct val="100000"/>
              </a:lnSpc>
              <a:buNone/>
            </a:pPr>
            <a:r>
              <a:rPr lang="en-US" sz="1600" b="1" dirty="0">
                <a:latin typeface="Times New Roman" panose="02020603050405020304" pitchFamily="18" charset="0"/>
                <a:cs typeface="Times New Roman" panose="02020603050405020304" pitchFamily="18" charset="0"/>
              </a:rPr>
              <a:t>ADMIN: </a:t>
            </a:r>
            <a:r>
              <a:rPr lang="en-US" sz="1600" dirty="0" err="1">
                <a:latin typeface="Times New Roman" panose="02020603050405020304" pitchFamily="18" charset="0"/>
                <a:cs typeface="Times New Roman" panose="02020603050405020304" pitchFamily="18" charset="0"/>
              </a:rPr>
              <a:t>quản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lý</a:t>
            </a:r>
            <a:r>
              <a:rPr lang="en-US" sz="1600" dirty="0">
                <a:latin typeface="Times New Roman" panose="02020603050405020304" pitchFamily="18" charset="0"/>
                <a:cs typeface="Times New Roman" panose="02020603050405020304" pitchFamily="18" charset="0"/>
              </a:rPr>
              <a:t> user ,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chuyến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hóa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đơn</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1021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C0F4B-2915-A251-4DC0-AB81FBD4DB6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E3DAB6-6016-CD59-B920-85C3EB791D8C}"/>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97256C8F-DDB8-58FD-54E7-E804D7C69179}"/>
              </a:ext>
            </a:extLst>
          </p:cNvPr>
          <p:cNvSpPr>
            <a:spLocks noGrp="1"/>
          </p:cNvSpPr>
          <p:nvPr>
            <p:ph type="title"/>
          </p:nvPr>
        </p:nvSpPr>
        <p:spPr/>
        <p:txBody>
          <a:bodyPr/>
          <a:lstStyle/>
          <a:p>
            <a:r>
              <a:rPr lang="en-US" dirty="0"/>
              <a:t>I. </a:t>
            </a:r>
            <a:r>
              <a:rPr lang="en-US" dirty="0" err="1"/>
              <a:t>UseCase</a:t>
            </a:r>
            <a:r>
              <a:rPr lang="en-US" dirty="0"/>
              <a:t> </a:t>
            </a:r>
            <a:r>
              <a:rPr lang="en-US" dirty="0" err="1"/>
              <a:t>tổng</a:t>
            </a:r>
            <a:r>
              <a:rPr lang="en-US" dirty="0"/>
              <a:t> </a:t>
            </a:r>
            <a:r>
              <a:rPr lang="en-US" dirty="0" err="1"/>
              <a:t>quan</a:t>
            </a:r>
            <a:endParaRPr lang="en-US" dirty="0"/>
          </a:p>
        </p:txBody>
      </p:sp>
      <p:pic>
        <p:nvPicPr>
          <p:cNvPr id="20" name="Picture 19">
            <a:extLst>
              <a:ext uri="{FF2B5EF4-FFF2-40B4-BE49-F238E27FC236}">
                <a16:creationId xmlns:a16="http://schemas.microsoft.com/office/drawing/2014/main" id="{E4138099-C1CF-10C8-9C2A-CA0E66AC9E15}"/>
              </a:ext>
            </a:extLst>
          </p:cNvPr>
          <p:cNvPicPr>
            <a:picLocks noChangeAspect="1"/>
          </p:cNvPicPr>
          <p:nvPr/>
        </p:nvPicPr>
        <p:blipFill>
          <a:blip r:embed="rId2"/>
          <a:stretch>
            <a:fillRect/>
          </a:stretch>
        </p:blipFill>
        <p:spPr>
          <a:xfrm>
            <a:off x="75474" y="861328"/>
            <a:ext cx="8833449" cy="5340341"/>
          </a:xfrm>
          <a:prstGeom prst="rect">
            <a:avLst/>
          </a:prstGeom>
        </p:spPr>
      </p:pic>
    </p:spTree>
    <p:extLst>
      <p:ext uri="{BB962C8B-B14F-4D97-AF65-F5344CB8AC3E}">
        <p14:creationId xmlns:p14="http://schemas.microsoft.com/office/powerpoint/2010/main" val="951367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DA567D-F888-CC37-3C1E-B7D1FECD4DB2}"/>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4C0994A0-A9F1-7022-CDFA-6749CC393369}"/>
              </a:ext>
            </a:extLst>
          </p:cNvPr>
          <p:cNvSpPr>
            <a:spLocks noGrp="1"/>
          </p:cNvSpPr>
          <p:nvPr>
            <p:ph type="title"/>
          </p:nvPr>
        </p:nvSpPr>
        <p:spPr/>
        <p:txBody>
          <a:bodyPr/>
          <a:lstStyle/>
          <a:p>
            <a:r>
              <a:rPr lang="en-US" dirty="0" err="1"/>
              <a:t>UseCase</a:t>
            </a:r>
            <a:r>
              <a:rPr lang="en-US" dirty="0"/>
              <a:t> </a:t>
            </a:r>
            <a:r>
              <a:rPr lang="en-US" dirty="0" err="1"/>
              <a:t>Tìm</a:t>
            </a:r>
            <a:r>
              <a:rPr lang="en-US" dirty="0"/>
              <a:t> </a:t>
            </a:r>
            <a:r>
              <a:rPr lang="en-US" dirty="0" err="1"/>
              <a:t>kiếm</a:t>
            </a:r>
            <a:endParaRPr lang="en-US" dirty="0"/>
          </a:p>
        </p:txBody>
      </p:sp>
      <p:pic>
        <p:nvPicPr>
          <p:cNvPr id="6" name="Content Placeholder 5">
            <a:extLst>
              <a:ext uri="{FF2B5EF4-FFF2-40B4-BE49-F238E27FC236}">
                <a16:creationId xmlns:a16="http://schemas.microsoft.com/office/drawing/2014/main" id="{4ADC8988-AC35-1984-5A3B-D4D5D11AA1CD}"/>
              </a:ext>
            </a:extLst>
          </p:cNvPr>
          <p:cNvPicPr>
            <a:picLocks noGrp="1" noChangeAspect="1"/>
          </p:cNvPicPr>
          <p:nvPr>
            <p:ph sz="quarter" idx="13"/>
          </p:nvPr>
        </p:nvPicPr>
        <p:blipFill>
          <a:blip r:embed="rId2"/>
          <a:stretch>
            <a:fillRect/>
          </a:stretch>
        </p:blipFill>
        <p:spPr>
          <a:xfrm>
            <a:off x="946302" y="899320"/>
            <a:ext cx="6785569" cy="5303838"/>
          </a:xfrm>
          <a:prstGeom prst="rect">
            <a:avLst/>
          </a:prstGeom>
        </p:spPr>
      </p:pic>
    </p:spTree>
    <p:extLst>
      <p:ext uri="{BB962C8B-B14F-4D97-AF65-F5344CB8AC3E}">
        <p14:creationId xmlns:p14="http://schemas.microsoft.com/office/powerpoint/2010/main" val="3277437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0CE24E-5AB5-56B4-984E-947D587600A9}"/>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240425EB-0552-7544-6C7B-0D3EE307E2DF}"/>
              </a:ext>
            </a:extLst>
          </p:cNvPr>
          <p:cNvSpPr>
            <a:spLocks noGrp="1"/>
          </p:cNvSpPr>
          <p:nvPr>
            <p:ph type="title"/>
          </p:nvPr>
        </p:nvSpPr>
        <p:spPr/>
        <p:txBody>
          <a:bodyPr/>
          <a:lstStyle/>
          <a:p>
            <a:r>
              <a:rPr lang="en-US" dirty="0" err="1"/>
              <a:t>UseCase</a:t>
            </a:r>
            <a:r>
              <a:rPr lang="en-US" dirty="0"/>
              <a:t> Quản </a:t>
            </a:r>
            <a:r>
              <a:rPr lang="en-US" dirty="0" err="1"/>
              <a:t>lý</a:t>
            </a:r>
            <a:r>
              <a:rPr lang="en-US" dirty="0"/>
              <a:t> </a:t>
            </a:r>
            <a:r>
              <a:rPr lang="en-US" dirty="0" err="1"/>
              <a:t>vé</a:t>
            </a:r>
            <a:endParaRPr lang="en-US" dirty="0"/>
          </a:p>
        </p:txBody>
      </p:sp>
      <p:pic>
        <p:nvPicPr>
          <p:cNvPr id="6" name="Content Placeholder 5">
            <a:extLst>
              <a:ext uri="{FF2B5EF4-FFF2-40B4-BE49-F238E27FC236}">
                <a16:creationId xmlns:a16="http://schemas.microsoft.com/office/drawing/2014/main" id="{D2F6FC98-5B12-761C-C2F9-61F7D61A5278}"/>
              </a:ext>
            </a:extLst>
          </p:cNvPr>
          <p:cNvPicPr>
            <a:picLocks noGrp="1" noChangeAspect="1"/>
          </p:cNvPicPr>
          <p:nvPr>
            <p:ph sz="quarter" idx="13"/>
          </p:nvPr>
        </p:nvPicPr>
        <p:blipFill>
          <a:blip r:embed="rId2"/>
          <a:stretch>
            <a:fillRect/>
          </a:stretch>
        </p:blipFill>
        <p:spPr>
          <a:xfrm>
            <a:off x="587237" y="1083079"/>
            <a:ext cx="7823518" cy="5053507"/>
          </a:xfrm>
          <a:prstGeom prst="rect">
            <a:avLst/>
          </a:prstGeom>
        </p:spPr>
      </p:pic>
    </p:spTree>
    <p:extLst>
      <p:ext uri="{BB962C8B-B14F-4D97-AF65-F5344CB8AC3E}">
        <p14:creationId xmlns:p14="http://schemas.microsoft.com/office/powerpoint/2010/main" val="284532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740E1E-08D9-A7C0-008D-13000387BA4F}"/>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9B741A54-0C66-8A3C-16E1-AACAD42D31B8}"/>
              </a:ext>
            </a:extLst>
          </p:cNvPr>
          <p:cNvSpPr>
            <a:spLocks noGrp="1"/>
          </p:cNvSpPr>
          <p:nvPr>
            <p:ph type="title"/>
          </p:nvPr>
        </p:nvSpPr>
        <p:spPr/>
        <p:txBody>
          <a:bodyPr/>
          <a:lstStyle/>
          <a:p>
            <a:r>
              <a:rPr lang="en-US" dirty="0" err="1"/>
              <a:t>UseCase</a:t>
            </a:r>
            <a:r>
              <a:rPr lang="en-US" dirty="0"/>
              <a:t> Thanh </a:t>
            </a:r>
            <a:r>
              <a:rPr lang="en-US" dirty="0" err="1"/>
              <a:t>toán</a:t>
            </a:r>
            <a:endParaRPr lang="en-US" dirty="0"/>
          </a:p>
        </p:txBody>
      </p:sp>
      <p:pic>
        <p:nvPicPr>
          <p:cNvPr id="6" name="Content Placeholder 5">
            <a:extLst>
              <a:ext uri="{FF2B5EF4-FFF2-40B4-BE49-F238E27FC236}">
                <a16:creationId xmlns:a16="http://schemas.microsoft.com/office/drawing/2014/main" id="{2EA7FF7D-D73B-E1A0-5CFC-456CC4C8505B}"/>
              </a:ext>
            </a:extLst>
          </p:cNvPr>
          <p:cNvPicPr>
            <a:picLocks noGrp="1" noChangeAspect="1"/>
          </p:cNvPicPr>
          <p:nvPr>
            <p:ph sz="quarter" idx="13"/>
          </p:nvPr>
        </p:nvPicPr>
        <p:blipFill>
          <a:blip r:embed="rId2"/>
          <a:stretch>
            <a:fillRect/>
          </a:stretch>
        </p:blipFill>
        <p:spPr>
          <a:xfrm>
            <a:off x="867695" y="899320"/>
            <a:ext cx="6769595" cy="5303838"/>
          </a:xfrm>
          <a:prstGeom prst="rect">
            <a:avLst/>
          </a:prstGeom>
        </p:spPr>
      </p:pic>
    </p:spTree>
    <p:extLst>
      <p:ext uri="{BB962C8B-B14F-4D97-AF65-F5344CB8AC3E}">
        <p14:creationId xmlns:p14="http://schemas.microsoft.com/office/powerpoint/2010/main" val="1959138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E6C379-0FC4-876D-58C3-ACF73A12E6F2}"/>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22889EDB-2982-CCB8-17C0-D2D8F299E747}"/>
              </a:ext>
            </a:extLst>
          </p:cNvPr>
          <p:cNvSpPr>
            <a:spLocks noGrp="1"/>
          </p:cNvSpPr>
          <p:nvPr>
            <p:ph type="title"/>
          </p:nvPr>
        </p:nvSpPr>
        <p:spPr/>
        <p:txBody>
          <a:bodyPr/>
          <a:lstStyle/>
          <a:p>
            <a:r>
              <a:rPr lang="en-US" dirty="0" err="1"/>
              <a:t>UseCase</a:t>
            </a:r>
            <a:r>
              <a:rPr lang="en-US" dirty="0"/>
              <a:t> Quản </a:t>
            </a:r>
            <a:r>
              <a:rPr lang="en-US" dirty="0" err="1"/>
              <a:t>lý</a:t>
            </a:r>
            <a:r>
              <a:rPr lang="en-US" dirty="0"/>
              <a:t> </a:t>
            </a:r>
            <a:r>
              <a:rPr lang="en-US" dirty="0" err="1"/>
              <a:t>chuyến</a:t>
            </a:r>
            <a:r>
              <a:rPr lang="en-US" dirty="0"/>
              <a:t> </a:t>
            </a:r>
            <a:r>
              <a:rPr lang="en-US" dirty="0" err="1"/>
              <a:t>xe</a:t>
            </a:r>
            <a:endParaRPr lang="en-US" dirty="0"/>
          </a:p>
        </p:txBody>
      </p:sp>
      <p:pic>
        <p:nvPicPr>
          <p:cNvPr id="6" name="Content Placeholder 5">
            <a:extLst>
              <a:ext uri="{FF2B5EF4-FFF2-40B4-BE49-F238E27FC236}">
                <a16:creationId xmlns:a16="http://schemas.microsoft.com/office/drawing/2014/main" id="{40FB634B-4926-C170-3B81-DA7DE4F2CB67}"/>
              </a:ext>
            </a:extLst>
          </p:cNvPr>
          <p:cNvPicPr>
            <a:picLocks noGrp="1" noChangeAspect="1"/>
          </p:cNvPicPr>
          <p:nvPr>
            <p:ph sz="quarter" idx="13"/>
          </p:nvPr>
        </p:nvPicPr>
        <p:blipFill>
          <a:blip r:embed="rId2"/>
          <a:stretch>
            <a:fillRect/>
          </a:stretch>
        </p:blipFill>
        <p:spPr>
          <a:xfrm>
            <a:off x="1776420" y="977922"/>
            <a:ext cx="5202350" cy="5225235"/>
          </a:xfrm>
          <a:prstGeom prst="rect">
            <a:avLst/>
          </a:prstGeom>
        </p:spPr>
      </p:pic>
    </p:spTree>
    <p:extLst>
      <p:ext uri="{BB962C8B-B14F-4D97-AF65-F5344CB8AC3E}">
        <p14:creationId xmlns:p14="http://schemas.microsoft.com/office/powerpoint/2010/main" val="5107914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F14991816B2FA4A94D7FC0BF0811C1F" ma:contentTypeVersion="4" ma:contentTypeDescription="Create a new document." ma:contentTypeScope="" ma:versionID="aeac9c1b8d84c0d381d38c4e3e555efd">
  <xsd:schema xmlns:xsd="http://www.w3.org/2001/XMLSchema" xmlns:xs="http://www.w3.org/2001/XMLSchema" xmlns:p="http://schemas.microsoft.com/office/2006/metadata/properties" xmlns:ns3="f75319bb-6edc-40ae-a8a9-28adcf06fbad" targetNamespace="http://schemas.microsoft.com/office/2006/metadata/properties" ma:root="true" ma:fieldsID="fe4ba0f8baac05593b19bd5b22870875" ns3:_="">
    <xsd:import namespace="f75319bb-6edc-40ae-a8a9-28adcf06fbad"/>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5319bb-6edc-40ae-a8a9-28adcf06fba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9DB3F9D-CDD1-4A48-B1B8-D3EBD913C138}">
  <ds:schemaRefs>
    <ds:schemaRef ds:uri="http://schemas.microsoft.com/sharepoint/v3/contenttype/forms"/>
  </ds:schemaRefs>
</ds:datastoreItem>
</file>

<file path=customXml/itemProps2.xml><?xml version="1.0" encoding="utf-8"?>
<ds:datastoreItem xmlns:ds="http://schemas.openxmlformats.org/officeDocument/2006/customXml" ds:itemID="{7414AACE-835A-4236-A134-B63C25F84A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5319bb-6edc-40ae-a8a9-28adcf06fb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3A3578A-35C7-4A01-B47E-63398EFD8B5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f75319bb-6edc-40ae-a8a9-28adcf06fbad"/>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1316</TotalTime>
  <Words>1720</Words>
  <Application>Microsoft Office PowerPoint</Application>
  <PresentationFormat>On-screen Show (4:3)</PresentationFormat>
  <Paragraphs>184</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vt:lpstr>
      <vt:lpstr>Lato</vt:lpstr>
      <vt:lpstr>Times New Roman</vt:lpstr>
      <vt:lpstr>Office Theme</vt:lpstr>
      <vt:lpstr>PowerPoint Presentation</vt:lpstr>
      <vt:lpstr>PowerPoint Presentation</vt:lpstr>
      <vt:lpstr>NỘI DUNG</vt:lpstr>
      <vt:lpstr>I. Tổng quan</vt:lpstr>
      <vt:lpstr>I. UseCase tổng quan</vt:lpstr>
      <vt:lpstr>UseCase Tìm kiếm</vt:lpstr>
      <vt:lpstr>UseCase Quản lý vé</vt:lpstr>
      <vt:lpstr>UseCase Thanh toán</vt:lpstr>
      <vt:lpstr>UseCase Quản lý chuyến xe</vt:lpstr>
      <vt:lpstr>UseCase Quản lý hóa đơn</vt:lpstr>
      <vt:lpstr>Sơ đồ hoạt động Tìm kiếm</vt:lpstr>
      <vt:lpstr>Sơ đồ hoạt động Đặt vé</vt:lpstr>
      <vt:lpstr>Sơ đồ hoạt động Thanh toán</vt:lpstr>
      <vt:lpstr>Sơ đồ hoạt động Cập nhật thông tin chuyến xe</vt:lpstr>
      <vt:lpstr> Đặc tả các chức năng chính</vt:lpstr>
      <vt:lpstr> Đặc tả các chức năng chính</vt:lpstr>
      <vt:lpstr>Đặc tả các chức năng chính</vt:lpstr>
      <vt:lpstr> Đặc tả các chức năng chính</vt:lpstr>
      <vt:lpstr> Đặc tả các chức năng chính</vt:lpstr>
      <vt:lpstr> Đặc tả các chức năng chính</vt:lpstr>
      <vt:lpstr> Đặc tả các chức năng chính</vt:lpstr>
      <vt:lpstr>Sơ đồ tuần tự : Thanh toán</vt:lpstr>
      <vt:lpstr>Sơ đồ tuần tự: Tìm kiếm</vt:lpstr>
      <vt:lpstr>Sơ đồ tuần tự: Đặt vé</vt:lpstr>
      <vt:lpstr>Sơ đồ tuần tự: Cập nhật trạng thái vé</vt:lpstr>
      <vt:lpstr>Sơ đồ tuần tự : Cập nhật thông tin chuyến xe</vt:lpstr>
      <vt:lpstr>II.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Duy Quang 20225152</cp:lastModifiedBy>
  <cp:revision>54</cp:revision>
  <dcterms:created xsi:type="dcterms:W3CDTF">2021-05-28T04:32:29Z</dcterms:created>
  <dcterms:modified xsi:type="dcterms:W3CDTF">2025-10-30T18:32:06Z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0x0101003F14991816B2FA4A94D7FC0BF0811C1F</vt:lpwstr>
  </property>
</Properties>
</file>